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3"/>
    <p:sldId id="14852" r:id="rId4"/>
    <p:sldId id="260" r:id="rId5"/>
    <p:sldId id="259" r:id="rId6"/>
    <p:sldId id="261" r:id="rId7"/>
    <p:sldId id="276" r:id="rId8"/>
    <p:sldId id="14854" r:id="rId9"/>
    <p:sldId id="14846" r:id="rId10"/>
    <p:sldId id="14857" r:id="rId11"/>
    <p:sldId id="14853" r:id="rId12"/>
  </p:sldIdLst>
  <p:sldSz cx="12192000" cy="6858000"/>
  <p:notesSz cx="6858000" cy="9144000"/>
  <p:embeddedFontLst>
    <p:embeddedFont>
      <p:font typeface="汉仪君黑-55W" panose="00020600040101010101" charset="-122"/>
      <p:regular r:id="rId18"/>
    </p:embeddedFont>
    <p:embeddedFont>
      <p:font typeface="汉仪雅酷黑 65W" panose="020B0604020202020204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6" autoAdjust="0"/>
    <p:restoredTop sz="94660"/>
  </p:normalViewPr>
  <p:slideViewPr>
    <p:cSldViewPr>
      <p:cViewPr>
        <p:scale>
          <a:sx n="50" d="100"/>
          <a:sy n="50" d="100"/>
        </p:scale>
        <p:origin x="1572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9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rPr>
            </a:fld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rPr>
            </a:fld>
            <a:endParaRPr lang="zh-CN" altLang="en-US">
              <a:latin typeface="汉仪君黑-55W" panose="00020600040101010101" charset="-122"/>
              <a:ea typeface="汉仪君黑-55W" panose="00020600040101010101" charset="-122"/>
              <a:cs typeface="汉仪君黑-5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君黑-55W" panose="00020600040101010101" charset="-122"/>
        <a:ea typeface="汉仪君黑-55W" panose="00020600040101010101" charset="-122"/>
        <a:cs typeface="汉仪君黑-5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 descr="电脑显示屏&#10;&#10;低可信度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309563" y="307975"/>
            <a:ext cx="11572875" cy="6242050"/>
            <a:chOff x="309563" y="307975"/>
            <a:chExt cx="11572875" cy="6242050"/>
          </a:xfrm>
        </p:grpSpPr>
        <p:sp>
          <p:nvSpPr>
            <p:cNvPr id="10" name="矩形: 圆角 9"/>
            <p:cNvSpPr/>
            <p:nvPr/>
          </p:nvSpPr>
          <p:spPr>
            <a:xfrm>
              <a:off x="309563" y="307975"/>
              <a:ext cx="11572875" cy="6242050"/>
            </a:xfrm>
            <a:prstGeom prst="roundRect">
              <a:avLst>
                <a:gd name="adj" fmla="val 3492"/>
              </a:avLst>
            </a:prstGeom>
            <a:solidFill>
              <a:schemeClr val="accent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477524" y="482056"/>
              <a:ext cx="11236952" cy="5893889"/>
            </a:xfrm>
            <a:prstGeom prst="roundRect">
              <a:avLst>
                <a:gd name="adj" fmla="val 3492"/>
              </a:avLst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12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4" name="图片 123" descr="电脑显示屏&#10;&#10;低可信度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5" name="矩形 1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126" name="组合 125"/>
          <p:cNvGrpSpPr/>
          <p:nvPr userDrawn="1"/>
        </p:nvGrpSpPr>
        <p:grpSpPr>
          <a:xfrm>
            <a:off x="309563" y="307975"/>
            <a:ext cx="11572875" cy="6242050"/>
            <a:chOff x="309563" y="307975"/>
            <a:chExt cx="11572875" cy="6242050"/>
          </a:xfrm>
        </p:grpSpPr>
        <p:sp>
          <p:nvSpPr>
            <p:cNvPr id="127" name="矩形: 圆角 126"/>
            <p:cNvSpPr/>
            <p:nvPr/>
          </p:nvSpPr>
          <p:spPr>
            <a:xfrm>
              <a:off x="309563" y="307975"/>
              <a:ext cx="11572875" cy="6242050"/>
            </a:xfrm>
            <a:prstGeom prst="roundRect">
              <a:avLst>
                <a:gd name="adj" fmla="val 3492"/>
              </a:avLst>
            </a:prstGeom>
            <a:solidFill>
              <a:schemeClr val="accent1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128" name="矩形: 圆角 127"/>
            <p:cNvSpPr/>
            <p:nvPr/>
          </p:nvSpPr>
          <p:spPr>
            <a:xfrm>
              <a:off x="477524" y="482056"/>
              <a:ext cx="11236952" cy="5893889"/>
            </a:xfrm>
            <a:prstGeom prst="roundRect">
              <a:avLst>
                <a:gd name="adj" fmla="val 3492"/>
              </a:avLst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88392" y="484964"/>
            <a:ext cx="11207468" cy="5662127"/>
            <a:chOff x="488392" y="484964"/>
            <a:chExt cx="11207468" cy="5662127"/>
          </a:xfrm>
        </p:grpSpPr>
        <p:grpSp>
          <p:nvGrpSpPr>
            <p:cNvPr id="7" name="组合 6"/>
            <p:cNvGrpSpPr/>
            <p:nvPr/>
          </p:nvGrpSpPr>
          <p:grpSpPr>
            <a:xfrm>
              <a:off x="488392" y="723542"/>
              <a:ext cx="11207468" cy="5423549"/>
              <a:chOff x="488392" y="723542"/>
              <a:chExt cx="11207468" cy="5423549"/>
            </a:xfrm>
          </p:grpSpPr>
          <p:grpSp>
            <p:nvGrpSpPr>
              <p:cNvPr id="117" name="组合 116"/>
              <p:cNvGrpSpPr/>
              <p:nvPr/>
            </p:nvGrpSpPr>
            <p:grpSpPr>
              <a:xfrm rot="10800000">
                <a:off x="488392" y="5651141"/>
                <a:ext cx="2375526" cy="495950"/>
                <a:chOff x="1661277" y="6123604"/>
                <a:chExt cx="3463246" cy="723038"/>
              </a:xfrm>
            </p:grpSpPr>
            <p:sp>
              <p:nvSpPr>
                <p:cNvPr id="121" name="任意多边形: 形状 120"/>
                <p:cNvSpPr/>
                <p:nvPr/>
              </p:nvSpPr>
              <p:spPr>
                <a:xfrm>
                  <a:off x="1720437" y="6152127"/>
                  <a:ext cx="3404086" cy="694515"/>
                </a:xfrm>
                <a:custGeom>
                  <a:avLst/>
                  <a:gdLst>
                    <a:gd name="connsiteX0" fmla="*/ 3404086 w 3404086"/>
                    <a:gd name="connsiteY0" fmla="*/ 694516 h 694515"/>
                    <a:gd name="connsiteX1" fmla="*/ 2709571 w 3404086"/>
                    <a:gd name="connsiteY1" fmla="*/ 0 h 694515"/>
                    <a:gd name="connsiteX2" fmla="*/ 0 w 3404086"/>
                    <a:gd name="connsiteY2" fmla="*/ 0 h 69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4086" h="694515">
                      <a:moveTo>
                        <a:pt x="3404086" y="694516"/>
                      </a:moveTo>
                      <a:lnTo>
                        <a:pt x="270957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1661277" y="6123604"/>
                  <a:ext cx="57047" cy="57047"/>
                </a:xfrm>
                <a:custGeom>
                  <a:avLst/>
                  <a:gdLst>
                    <a:gd name="connsiteX0" fmla="*/ 28524 w 57047"/>
                    <a:gd name="connsiteY0" fmla="*/ 0 h 57047"/>
                    <a:gd name="connsiteX1" fmla="*/ 0 w 57047"/>
                    <a:gd name="connsiteY1" fmla="*/ 28524 h 57047"/>
                    <a:gd name="connsiteX2" fmla="*/ 28524 w 57047"/>
                    <a:gd name="connsiteY2" fmla="*/ 57047 h 57047"/>
                    <a:gd name="connsiteX3" fmla="*/ 57047 w 57047"/>
                    <a:gd name="connsiteY3" fmla="*/ 28524 h 57047"/>
                    <a:gd name="connsiteX4" fmla="*/ 28524 w 57047"/>
                    <a:gd name="connsiteY4" fmla="*/ 0 h 5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47" h="57047">
                      <a:moveTo>
                        <a:pt x="28524" y="0"/>
                      </a:moveTo>
                      <a:cubicBezTo>
                        <a:pt x="12765" y="0"/>
                        <a:pt x="0" y="12765"/>
                        <a:pt x="0" y="28524"/>
                      </a:cubicBezTo>
                      <a:cubicBezTo>
                        <a:pt x="0" y="44282"/>
                        <a:pt x="12765" y="57047"/>
                        <a:pt x="28524" y="57047"/>
                      </a:cubicBezTo>
                      <a:cubicBezTo>
                        <a:pt x="44282" y="57047"/>
                        <a:pt x="57047" y="44282"/>
                        <a:pt x="57047" y="28524"/>
                      </a:cubicBezTo>
                      <a:cubicBezTo>
                        <a:pt x="57135" y="12765"/>
                        <a:pt x="44282" y="0"/>
                        <a:pt x="28524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118" name="组合 117"/>
              <p:cNvGrpSpPr/>
              <p:nvPr/>
            </p:nvGrpSpPr>
            <p:grpSpPr>
              <a:xfrm>
                <a:off x="9320334" y="723542"/>
                <a:ext cx="2375526" cy="495950"/>
                <a:chOff x="1661277" y="6123604"/>
                <a:chExt cx="3463246" cy="723038"/>
              </a:xfrm>
            </p:grpSpPr>
            <p:sp>
              <p:nvSpPr>
                <p:cNvPr id="119" name="任意多边形: 形状 118"/>
                <p:cNvSpPr/>
                <p:nvPr/>
              </p:nvSpPr>
              <p:spPr>
                <a:xfrm>
                  <a:off x="1720437" y="6152127"/>
                  <a:ext cx="3404086" cy="694515"/>
                </a:xfrm>
                <a:custGeom>
                  <a:avLst/>
                  <a:gdLst>
                    <a:gd name="connsiteX0" fmla="*/ 3404086 w 3404086"/>
                    <a:gd name="connsiteY0" fmla="*/ 694516 h 694515"/>
                    <a:gd name="connsiteX1" fmla="*/ 2709571 w 3404086"/>
                    <a:gd name="connsiteY1" fmla="*/ 0 h 694515"/>
                    <a:gd name="connsiteX2" fmla="*/ 0 w 3404086"/>
                    <a:gd name="connsiteY2" fmla="*/ 0 h 69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4086" h="694515">
                      <a:moveTo>
                        <a:pt x="3404086" y="694516"/>
                      </a:moveTo>
                      <a:lnTo>
                        <a:pt x="270957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1661277" y="6123604"/>
                  <a:ext cx="57047" cy="57047"/>
                </a:xfrm>
                <a:custGeom>
                  <a:avLst/>
                  <a:gdLst>
                    <a:gd name="connsiteX0" fmla="*/ 28524 w 57047"/>
                    <a:gd name="connsiteY0" fmla="*/ 0 h 57047"/>
                    <a:gd name="connsiteX1" fmla="*/ 0 w 57047"/>
                    <a:gd name="connsiteY1" fmla="*/ 28524 h 57047"/>
                    <a:gd name="connsiteX2" fmla="*/ 28524 w 57047"/>
                    <a:gd name="connsiteY2" fmla="*/ 57047 h 57047"/>
                    <a:gd name="connsiteX3" fmla="*/ 57047 w 57047"/>
                    <a:gd name="connsiteY3" fmla="*/ 28524 h 57047"/>
                    <a:gd name="connsiteX4" fmla="*/ 28524 w 57047"/>
                    <a:gd name="connsiteY4" fmla="*/ 0 h 5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47" h="57047">
                      <a:moveTo>
                        <a:pt x="28524" y="0"/>
                      </a:moveTo>
                      <a:cubicBezTo>
                        <a:pt x="12765" y="0"/>
                        <a:pt x="0" y="12765"/>
                        <a:pt x="0" y="28524"/>
                      </a:cubicBezTo>
                      <a:cubicBezTo>
                        <a:pt x="0" y="44282"/>
                        <a:pt x="12765" y="57047"/>
                        <a:pt x="28524" y="57047"/>
                      </a:cubicBezTo>
                      <a:cubicBezTo>
                        <a:pt x="44282" y="57047"/>
                        <a:pt x="57047" y="44282"/>
                        <a:pt x="57047" y="28524"/>
                      </a:cubicBezTo>
                      <a:cubicBezTo>
                        <a:pt x="57135" y="12765"/>
                        <a:pt x="44282" y="0"/>
                        <a:pt x="28524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</p:grpSp>
        </p:grpSp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8392" y="484964"/>
              <a:ext cx="4200525" cy="2514600"/>
            </a:xfrm>
            <a:prstGeom prst="rect">
              <a:avLst/>
            </a:prstGeom>
          </p:spPr>
        </p:pic>
        <p:grpSp>
          <p:nvGrpSpPr>
            <p:cNvPr id="9" name="图形 233"/>
            <p:cNvGrpSpPr/>
            <p:nvPr/>
          </p:nvGrpSpPr>
          <p:grpSpPr>
            <a:xfrm>
              <a:off x="936715" y="1404937"/>
              <a:ext cx="2944605" cy="4595483"/>
              <a:chOff x="7746922" y="1269470"/>
              <a:chExt cx="2944605" cy="4595483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8684822" y="5705050"/>
                <a:ext cx="811126" cy="159902"/>
              </a:xfrm>
              <a:custGeom>
                <a:avLst/>
                <a:gdLst>
                  <a:gd name="connsiteX0" fmla="*/ 0 w 811126"/>
                  <a:gd name="connsiteY0" fmla="*/ 107076 h 159902"/>
                  <a:gd name="connsiteX1" fmla="*/ 405563 w 811126"/>
                  <a:gd name="connsiteY1" fmla="*/ 155085 h 159902"/>
                  <a:gd name="connsiteX2" fmla="*/ 811127 w 811126"/>
                  <a:gd name="connsiteY2" fmla="*/ 52827 h 159902"/>
                  <a:gd name="connsiteX3" fmla="*/ 405563 w 811126"/>
                  <a:gd name="connsiteY3" fmla="*/ 4818 h 159902"/>
                  <a:gd name="connsiteX4" fmla="*/ 0 w 811126"/>
                  <a:gd name="connsiteY4" fmla="*/ 107076 h 15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126" h="159902">
                    <a:moveTo>
                      <a:pt x="0" y="107076"/>
                    </a:moveTo>
                    <a:cubicBezTo>
                      <a:pt x="0" y="148672"/>
                      <a:pt x="181637" y="170163"/>
                      <a:pt x="405563" y="155085"/>
                    </a:cubicBezTo>
                    <a:cubicBezTo>
                      <a:pt x="629490" y="140006"/>
                      <a:pt x="811127" y="94250"/>
                      <a:pt x="811127" y="52827"/>
                    </a:cubicBezTo>
                    <a:cubicBezTo>
                      <a:pt x="811127" y="11231"/>
                      <a:pt x="629490" y="-10260"/>
                      <a:pt x="405563" y="4818"/>
                    </a:cubicBezTo>
                    <a:cubicBezTo>
                      <a:pt x="181637" y="19723"/>
                      <a:pt x="0" y="65480"/>
                      <a:pt x="0" y="10707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  <a:cs typeface="汉仪君黑-55W" panose="00020600040101010101" charset="-122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9743966" y="5705050"/>
                <a:ext cx="811126" cy="159902"/>
              </a:xfrm>
              <a:custGeom>
                <a:avLst/>
                <a:gdLst>
                  <a:gd name="connsiteX0" fmla="*/ 811127 w 811126"/>
                  <a:gd name="connsiteY0" fmla="*/ 107076 h 159902"/>
                  <a:gd name="connsiteX1" fmla="*/ 405563 w 811126"/>
                  <a:gd name="connsiteY1" fmla="*/ 155085 h 159902"/>
                  <a:gd name="connsiteX2" fmla="*/ 0 w 811126"/>
                  <a:gd name="connsiteY2" fmla="*/ 52827 h 159902"/>
                  <a:gd name="connsiteX3" fmla="*/ 405563 w 811126"/>
                  <a:gd name="connsiteY3" fmla="*/ 4818 h 159902"/>
                  <a:gd name="connsiteX4" fmla="*/ 811127 w 811126"/>
                  <a:gd name="connsiteY4" fmla="*/ 107076 h 15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126" h="159902">
                    <a:moveTo>
                      <a:pt x="811127" y="107076"/>
                    </a:moveTo>
                    <a:cubicBezTo>
                      <a:pt x="811127" y="148672"/>
                      <a:pt x="629490" y="170163"/>
                      <a:pt x="405563" y="155085"/>
                    </a:cubicBezTo>
                    <a:cubicBezTo>
                      <a:pt x="181464" y="140179"/>
                      <a:pt x="0" y="94250"/>
                      <a:pt x="0" y="52827"/>
                    </a:cubicBezTo>
                    <a:cubicBezTo>
                      <a:pt x="0" y="11231"/>
                      <a:pt x="181637" y="-10260"/>
                      <a:pt x="405563" y="4818"/>
                    </a:cubicBezTo>
                    <a:cubicBezTo>
                      <a:pt x="629663" y="19723"/>
                      <a:pt x="811127" y="65480"/>
                      <a:pt x="811127" y="10707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  <a:cs typeface="汉仪君黑-55W" panose="00020600040101010101" charset="-122"/>
                </a:endParaRPr>
              </a:p>
            </p:txBody>
          </p:sp>
          <p:grpSp>
            <p:nvGrpSpPr>
              <p:cNvPr id="12" name="图形 233"/>
              <p:cNvGrpSpPr/>
              <p:nvPr/>
            </p:nvGrpSpPr>
            <p:grpSpPr>
              <a:xfrm>
                <a:off x="7746922" y="1269470"/>
                <a:ext cx="2944605" cy="4528381"/>
                <a:chOff x="7746922" y="1269470"/>
                <a:chExt cx="2944605" cy="4528381"/>
              </a:xfrm>
            </p:grpSpPr>
            <p:grpSp>
              <p:nvGrpSpPr>
                <p:cNvPr id="13" name="图形 233"/>
                <p:cNvGrpSpPr/>
                <p:nvPr/>
              </p:nvGrpSpPr>
              <p:grpSpPr>
                <a:xfrm>
                  <a:off x="9928723" y="2786692"/>
                  <a:ext cx="762804" cy="1995973"/>
                  <a:chOff x="9928723" y="2786692"/>
                  <a:chExt cx="762804" cy="1995973"/>
                </a:xfrm>
              </p:grpSpPr>
              <p:sp>
                <p:nvSpPr>
                  <p:cNvPr id="91" name="任意多边形: 形状 90"/>
                  <p:cNvSpPr/>
                  <p:nvPr/>
                </p:nvSpPr>
                <p:spPr>
                  <a:xfrm>
                    <a:off x="10235842" y="3108717"/>
                    <a:ext cx="259629" cy="416828"/>
                  </a:xfrm>
                  <a:custGeom>
                    <a:avLst/>
                    <a:gdLst>
                      <a:gd name="connsiteX0" fmla="*/ 259630 w 259629"/>
                      <a:gd name="connsiteY0" fmla="*/ 371940 h 416828"/>
                      <a:gd name="connsiteX1" fmla="*/ 143160 w 259629"/>
                      <a:gd name="connsiteY1" fmla="*/ 416829 h 416828"/>
                      <a:gd name="connsiteX2" fmla="*/ 0 w 259629"/>
                      <a:gd name="connsiteY2" fmla="*/ 44716 h 416828"/>
                      <a:gd name="connsiteX3" fmla="*/ 116469 w 259629"/>
                      <a:gd name="connsiteY3" fmla="*/ 0 h 416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9629" h="416828">
                        <a:moveTo>
                          <a:pt x="259630" y="371940"/>
                        </a:moveTo>
                        <a:lnTo>
                          <a:pt x="143160" y="416829"/>
                        </a:lnTo>
                        <a:lnTo>
                          <a:pt x="0" y="44716"/>
                        </a:lnTo>
                        <a:lnTo>
                          <a:pt x="11646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92" name="任意多边形: 形状 91"/>
                  <p:cNvSpPr/>
                  <p:nvPr/>
                </p:nvSpPr>
                <p:spPr>
                  <a:xfrm>
                    <a:off x="10399800" y="3583433"/>
                    <a:ext cx="188222" cy="463624"/>
                  </a:xfrm>
                  <a:custGeom>
                    <a:avLst/>
                    <a:gdLst>
                      <a:gd name="connsiteX0" fmla="*/ 188223 w 188222"/>
                      <a:gd name="connsiteY0" fmla="*/ 453226 h 463624"/>
                      <a:gd name="connsiteX1" fmla="*/ 63781 w 188222"/>
                      <a:gd name="connsiteY1" fmla="*/ 463625 h 463624"/>
                      <a:gd name="connsiteX2" fmla="*/ 0 w 188222"/>
                      <a:gd name="connsiteY2" fmla="*/ 10572 h 463624"/>
                      <a:gd name="connsiteX3" fmla="*/ 124442 w 188222"/>
                      <a:gd name="connsiteY3" fmla="*/ 0 h 463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8222" h="463624">
                        <a:moveTo>
                          <a:pt x="188223" y="453226"/>
                        </a:moveTo>
                        <a:lnTo>
                          <a:pt x="63781" y="463625"/>
                        </a:lnTo>
                        <a:lnTo>
                          <a:pt x="0" y="10572"/>
                        </a:lnTo>
                        <a:lnTo>
                          <a:pt x="12444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93" name="任意多边形: 形状 92"/>
                  <p:cNvSpPr/>
                  <p:nvPr/>
                </p:nvSpPr>
                <p:spPr>
                  <a:xfrm>
                    <a:off x="10342329" y="3436531"/>
                    <a:ext cx="225345" cy="225345"/>
                  </a:xfrm>
                  <a:custGeom>
                    <a:avLst/>
                    <a:gdLst>
                      <a:gd name="connsiteX0" fmla="*/ 217790 w 225345"/>
                      <a:gd name="connsiteY0" fmla="*/ 72203 h 225345"/>
                      <a:gd name="connsiteX1" fmla="*/ 72203 w 225345"/>
                      <a:gd name="connsiteY1" fmla="*/ 7555 h 225345"/>
                      <a:gd name="connsiteX2" fmla="*/ 7555 w 225345"/>
                      <a:gd name="connsiteY2" fmla="*/ 153142 h 225345"/>
                      <a:gd name="connsiteX3" fmla="*/ 153142 w 225345"/>
                      <a:gd name="connsiteY3" fmla="*/ 217790 h 225345"/>
                      <a:gd name="connsiteX4" fmla="*/ 217790 w 225345"/>
                      <a:gd name="connsiteY4" fmla="*/ 72203 h 225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45" h="225345">
                        <a:moveTo>
                          <a:pt x="217790" y="72203"/>
                        </a:moveTo>
                        <a:cubicBezTo>
                          <a:pt x="195432" y="14141"/>
                          <a:pt x="130264" y="-14803"/>
                          <a:pt x="72203" y="7555"/>
                        </a:cubicBezTo>
                        <a:cubicBezTo>
                          <a:pt x="14141" y="29913"/>
                          <a:pt x="-14803" y="95081"/>
                          <a:pt x="7555" y="153142"/>
                        </a:cubicBezTo>
                        <a:cubicBezTo>
                          <a:pt x="29913" y="211204"/>
                          <a:pt x="95081" y="240148"/>
                          <a:pt x="153142" y="217790"/>
                        </a:cubicBezTo>
                        <a:cubicBezTo>
                          <a:pt x="211204" y="195432"/>
                          <a:pt x="240148" y="130264"/>
                          <a:pt x="217790" y="72203"/>
                        </a:cubicBezTo>
                        <a:close/>
                      </a:path>
                    </a:pathLst>
                  </a:custGeom>
                  <a:solidFill>
                    <a:srgbClr val="0018E3"/>
                  </a:soli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94" name="任意多边形: 形状 93"/>
                  <p:cNvSpPr/>
                  <p:nvPr/>
                </p:nvSpPr>
                <p:spPr>
                  <a:xfrm>
                    <a:off x="9928723" y="2786692"/>
                    <a:ext cx="470037" cy="520992"/>
                  </a:xfrm>
                  <a:custGeom>
                    <a:avLst/>
                    <a:gdLst>
                      <a:gd name="connsiteX0" fmla="*/ 470037 w 470037"/>
                      <a:gd name="connsiteY0" fmla="*/ 260496 h 520992"/>
                      <a:gd name="connsiteX1" fmla="*/ 235019 w 470037"/>
                      <a:gd name="connsiteY1" fmla="*/ 520993 h 520992"/>
                      <a:gd name="connsiteX2" fmla="*/ 0 w 470037"/>
                      <a:gd name="connsiteY2" fmla="*/ 260496 h 520992"/>
                      <a:gd name="connsiteX3" fmla="*/ 235019 w 470037"/>
                      <a:gd name="connsiteY3" fmla="*/ 0 h 520992"/>
                      <a:gd name="connsiteX4" fmla="*/ 470037 w 470037"/>
                      <a:gd name="connsiteY4" fmla="*/ 260496 h 520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0037" h="520992">
                        <a:moveTo>
                          <a:pt x="470037" y="260496"/>
                        </a:moveTo>
                        <a:cubicBezTo>
                          <a:pt x="470037" y="404365"/>
                          <a:pt x="364816" y="520993"/>
                          <a:pt x="235019" y="520993"/>
                        </a:cubicBezTo>
                        <a:cubicBezTo>
                          <a:pt x="105221" y="520993"/>
                          <a:pt x="0" y="404365"/>
                          <a:pt x="0" y="260496"/>
                        </a:cubicBezTo>
                        <a:cubicBezTo>
                          <a:pt x="0" y="116628"/>
                          <a:pt x="105221" y="0"/>
                          <a:pt x="235019" y="0"/>
                        </a:cubicBezTo>
                        <a:cubicBezTo>
                          <a:pt x="364816" y="0"/>
                          <a:pt x="470037" y="116628"/>
                          <a:pt x="470037" y="26049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95" name="图形 233"/>
                  <p:cNvGrpSpPr/>
                  <p:nvPr/>
                </p:nvGrpSpPr>
                <p:grpSpPr>
                  <a:xfrm>
                    <a:off x="10217825" y="3999223"/>
                    <a:ext cx="473703" cy="783443"/>
                    <a:chOff x="10217825" y="3999223"/>
                    <a:chExt cx="473703" cy="783443"/>
                  </a:xfrm>
                </p:grpSpPr>
                <p:grpSp>
                  <p:nvGrpSpPr>
                    <p:cNvPr id="96" name="图形 233"/>
                    <p:cNvGrpSpPr/>
                    <p:nvPr/>
                  </p:nvGrpSpPr>
                  <p:grpSpPr>
                    <a:xfrm>
                      <a:off x="10368863" y="4344855"/>
                      <a:ext cx="132175" cy="294862"/>
                      <a:chOff x="10368863" y="4344855"/>
                      <a:chExt cx="132175" cy="294862"/>
                    </a:xfrm>
                  </p:grpSpPr>
                  <p:sp>
                    <p:nvSpPr>
                      <p:cNvPr id="113" name="任意多边形: 形状 112"/>
                      <p:cNvSpPr/>
                      <p:nvPr/>
                    </p:nvSpPr>
                    <p:spPr>
                      <a:xfrm>
                        <a:off x="10421639" y="4344855"/>
                        <a:ext cx="79400" cy="90434"/>
                      </a:xfrm>
                      <a:custGeom>
                        <a:avLst/>
                        <a:gdLst>
                          <a:gd name="connsiteX0" fmla="*/ 78513 w 79400"/>
                          <a:gd name="connsiteY0" fmla="*/ 36880 h 90434"/>
                          <a:gd name="connsiteX1" fmla="*/ 64994 w 79400"/>
                          <a:gd name="connsiteY1" fmla="*/ 90435 h 90434"/>
                          <a:gd name="connsiteX2" fmla="*/ 0 w 79400"/>
                          <a:gd name="connsiteY2" fmla="*/ 73970 h 90434"/>
                          <a:gd name="connsiteX3" fmla="*/ 13519 w 79400"/>
                          <a:gd name="connsiteY3" fmla="*/ 20414 h 90434"/>
                          <a:gd name="connsiteX4" fmla="*/ 46449 w 79400"/>
                          <a:gd name="connsiteY4" fmla="*/ 829 h 90434"/>
                          <a:gd name="connsiteX5" fmla="*/ 58928 w 79400"/>
                          <a:gd name="connsiteY5" fmla="*/ 3949 h 90434"/>
                          <a:gd name="connsiteX6" fmla="*/ 78513 w 79400"/>
                          <a:gd name="connsiteY6" fmla="*/ 36880 h 904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9400" h="90434">
                            <a:moveTo>
                              <a:pt x="78513" y="36880"/>
                            </a:moveTo>
                            <a:lnTo>
                              <a:pt x="64994" y="90435"/>
                            </a:lnTo>
                            <a:lnTo>
                              <a:pt x="0" y="73970"/>
                            </a:lnTo>
                            <a:lnTo>
                              <a:pt x="13519" y="20414"/>
                            </a:lnTo>
                            <a:cubicBezTo>
                              <a:pt x="17158" y="5856"/>
                              <a:pt x="31890" y="-2810"/>
                              <a:pt x="46449" y="829"/>
                            </a:cubicBezTo>
                            <a:lnTo>
                              <a:pt x="58928" y="3949"/>
                            </a:lnTo>
                            <a:cubicBezTo>
                              <a:pt x="73487" y="7762"/>
                              <a:pt x="82326" y="22494"/>
                              <a:pt x="78513" y="36880"/>
                            </a:cubicBezTo>
                            <a:close/>
                          </a:path>
                        </a:pathLst>
                      </a:custGeom>
                      <a:solidFill>
                        <a:srgbClr val="1B1B1C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4" name="任意多边形: 形状 113"/>
                      <p:cNvSpPr/>
                      <p:nvPr/>
                    </p:nvSpPr>
                    <p:spPr>
                      <a:xfrm rot="-4546236">
                        <a:off x="10399202" y="4494982"/>
                        <a:ext cx="58233" cy="67072"/>
                      </a:xfrm>
                      <a:custGeom>
                        <a:avLst/>
                        <a:gdLst>
                          <a:gd name="connsiteX0" fmla="*/ 0 w 58233"/>
                          <a:gd name="connsiteY0" fmla="*/ 0 h 67072"/>
                          <a:gd name="connsiteX1" fmla="*/ 58234 w 58233"/>
                          <a:gd name="connsiteY1" fmla="*/ 0 h 67072"/>
                          <a:gd name="connsiteX2" fmla="*/ 58234 w 58233"/>
                          <a:gd name="connsiteY2" fmla="*/ 67073 h 67072"/>
                          <a:gd name="connsiteX3" fmla="*/ 0 w 58233"/>
                          <a:gd name="connsiteY3" fmla="*/ 67073 h 670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8233" h="67072">
                            <a:moveTo>
                              <a:pt x="0" y="0"/>
                            </a:moveTo>
                            <a:lnTo>
                              <a:pt x="58234" y="0"/>
                            </a:lnTo>
                            <a:lnTo>
                              <a:pt x="58234" y="67073"/>
                            </a:lnTo>
                            <a:lnTo>
                              <a:pt x="0" y="67073"/>
                            </a:lnTo>
                            <a:close/>
                          </a:path>
                        </a:pathLst>
                      </a:custGeom>
                      <a:solidFill>
                        <a:srgbClr val="1B1B1C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5" name="任意多边形: 形状 114"/>
                      <p:cNvSpPr/>
                      <p:nvPr/>
                    </p:nvSpPr>
                    <p:spPr>
                      <a:xfrm>
                        <a:off x="10395083" y="4413414"/>
                        <a:ext cx="97999" cy="107531"/>
                      </a:xfrm>
                      <a:custGeom>
                        <a:avLst/>
                        <a:gdLst>
                          <a:gd name="connsiteX0" fmla="*/ 97442 w 97999"/>
                          <a:gd name="connsiteY0" fmla="*/ 34008 h 107531"/>
                          <a:gd name="connsiteX1" fmla="*/ 82190 w 97999"/>
                          <a:gd name="connsiteY1" fmla="*/ 94149 h 107531"/>
                          <a:gd name="connsiteX2" fmla="*/ 60698 w 97999"/>
                          <a:gd name="connsiteY2" fmla="*/ 106975 h 107531"/>
                          <a:gd name="connsiteX3" fmla="*/ 13383 w 97999"/>
                          <a:gd name="connsiteY3" fmla="*/ 95016 h 107531"/>
                          <a:gd name="connsiteX4" fmla="*/ 557 w 97999"/>
                          <a:gd name="connsiteY4" fmla="*/ 73524 h 107531"/>
                          <a:gd name="connsiteX5" fmla="*/ 15809 w 97999"/>
                          <a:gd name="connsiteY5" fmla="*/ 13383 h 107531"/>
                          <a:gd name="connsiteX6" fmla="*/ 37301 w 97999"/>
                          <a:gd name="connsiteY6" fmla="*/ 557 h 107531"/>
                          <a:gd name="connsiteX7" fmla="*/ 84616 w 97999"/>
                          <a:gd name="connsiteY7" fmla="*/ 12516 h 107531"/>
                          <a:gd name="connsiteX8" fmla="*/ 97442 w 97999"/>
                          <a:gd name="connsiteY8" fmla="*/ 34008 h 1075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999" h="107531">
                            <a:moveTo>
                              <a:pt x="97442" y="34008"/>
                            </a:moveTo>
                            <a:lnTo>
                              <a:pt x="82190" y="94149"/>
                            </a:lnTo>
                            <a:cubicBezTo>
                              <a:pt x="79763" y="103682"/>
                              <a:pt x="70058" y="109401"/>
                              <a:pt x="60698" y="106975"/>
                            </a:cubicBezTo>
                            <a:lnTo>
                              <a:pt x="13383" y="95016"/>
                            </a:lnTo>
                            <a:cubicBezTo>
                              <a:pt x="3850" y="92589"/>
                              <a:pt x="-1869" y="82883"/>
                              <a:pt x="557" y="73524"/>
                            </a:cubicBezTo>
                            <a:lnTo>
                              <a:pt x="15809" y="13383"/>
                            </a:lnTo>
                            <a:cubicBezTo>
                              <a:pt x="18236" y="3850"/>
                              <a:pt x="27941" y="-1869"/>
                              <a:pt x="37301" y="557"/>
                            </a:cubicBezTo>
                            <a:lnTo>
                              <a:pt x="84616" y="12516"/>
                            </a:lnTo>
                            <a:cubicBezTo>
                              <a:pt x="94149" y="14769"/>
                              <a:pt x="99868" y="24475"/>
                              <a:pt x="97442" y="34008"/>
                            </a:cubicBezTo>
                            <a:close/>
                          </a:path>
                        </a:pathLst>
                      </a:custGeom>
                      <a:solidFill>
                        <a:srgbClr val="CACBCC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6" name="任意多边形: 形状 115"/>
                      <p:cNvSpPr/>
                      <p:nvPr/>
                    </p:nvSpPr>
                    <p:spPr>
                      <a:xfrm>
                        <a:off x="10368863" y="4537163"/>
                        <a:ext cx="92781" cy="102554"/>
                      </a:xfrm>
                      <a:custGeom>
                        <a:avLst/>
                        <a:gdLst>
                          <a:gd name="connsiteX0" fmla="*/ 92292 w 92781"/>
                          <a:gd name="connsiteY0" fmla="*/ 34181 h 102554"/>
                          <a:gd name="connsiteX1" fmla="*/ 83106 w 92781"/>
                          <a:gd name="connsiteY1" fmla="*/ 70751 h 102554"/>
                          <a:gd name="connsiteX2" fmla="*/ 31804 w 92781"/>
                          <a:gd name="connsiteY2" fmla="*/ 101255 h 102554"/>
                          <a:gd name="connsiteX3" fmla="*/ 31804 w 92781"/>
                          <a:gd name="connsiteY3" fmla="*/ 101255 h 102554"/>
                          <a:gd name="connsiteX4" fmla="*/ 1300 w 92781"/>
                          <a:gd name="connsiteY4" fmla="*/ 49953 h 102554"/>
                          <a:gd name="connsiteX5" fmla="*/ 10486 w 92781"/>
                          <a:gd name="connsiteY5" fmla="*/ 13383 h 102554"/>
                          <a:gd name="connsiteX6" fmla="*/ 31977 w 92781"/>
                          <a:gd name="connsiteY6" fmla="*/ 557 h 102554"/>
                          <a:gd name="connsiteX7" fmla="*/ 79293 w 92781"/>
                          <a:gd name="connsiteY7" fmla="*/ 12516 h 102554"/>
                          <a:gd name="connsiteX8" fmla="*/ 92292 w 92781"/>
                          <a:gd name="connsiteY8" fmla="*/ 34181 h 1025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2781" h="102554">
                            <a:moveTo>
                              <a:pt x="92292" y="34181"/>
                            </a:moveTo>
                            <a:lnTo>
                              <a:pt x="83106" y="70751"/>
                            </a:lnTo>
                            <a:cubicBezTo>
                              <a:pt x="77386" y="93282"/>
                              <a:pt x="54508" y="106974"/>
                              <a:pt x="31804" y="101255"/>
                            </a:cubicBezTo>
                            <a:lnTo>
                              <a:pt x="31804" y="101255"/>
                            </a:lnTo>
                            <a:cubicBezTo>
                              <a:pt x="9272" y="95535"/>
                              <a:pt x="-4420" y="72657"/>
                              <a:pt x="1300" y="49953"/>
                            </a:cubicBezTo>
                            <a:lnTo>
                              <a:pt x="10486" y="13383"/>
                            </a:lnTo>
                            <a:cubicBezTo>
                              <a:pt x="12912" y="3850"/>
                              <a:pt x="22618" y="-1869"/>
                              <a:pt x="31977" y="557"/>
                            </a:cubicBezTo>
                            <a:lnTo>
                              <a:pt x="79293" y="12516"/>
                            </a:lnTo>
                            <a:cubicBezTo>
                              <a:pt x="88825" y="14943"/>
                              <a:pt x="94545" y="24649"/>
                              <a:pt x="92292" y="34181"/>
                            </a:cubicBezTo>
                            <a:close/>
                          </a:path>
                        </a:pathLst>
                      </a:custGeom>
                      <a:solidFill>
                        <a:srgbClr val="CACBCC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grpSp>
                  <p:nvGrpSpPr>
                    <p:cNvPr id="97" name="图形 233"/>
                    <p:cNvGrpSpPr/>
                    <p:nvPr/>
                  </p:nvGrpSpPr>
                  <p:grpSpPr>
                    <a:xfrm>
                      <a:off x="10426105" y="4394505"/>
                      <a:ext cx="106721" cy="298894"/>
                      <a:chOff x="10426105" y="4394505"/>
                      <a:chExt cx="106721" cy="298894"/>
                    </a:xfrm>
                  </p:grpSpPr>
                  <p:sp>
                    <p:nvSpPr>
                      <p:cNvPr id="109" name="任意多边形: 形状 108"/>
                      <p:cNvSpPr/>
                      <p:nvPr/>
                    </p:nvSpPr>
                    <p:spPr>
                      <a:xfrm>
                        <a:off x="10458555" y="4394505"/>
                        <a:ext cx="74271" cy="87407"/>
                      </a:xfrm>
                      <a:custGeom>
                        <a:avLst/>
                        <a:gdLst>
                          <a:gd name="connsiteX0" fmla="*/ 74007 w 74271"/>
                          <a:gd name="connsiteY0" fmla="*/ 32639 h 87407"/>
                          <a:gd name="connsiteX1" fmla="*/ 66554 w 74271"/>
                          <a:gd name="connsiteY1" fmla="*/ 87407 h 87407"/>
                          <a:gd name="connsiteX2" fmla="*/ 0 w 74271"/>
                          <a:gd name="connsiteY2" fmla="*/ 78221 h 87407"/>
                          <a:gd name="connsiteX3" fmla="*/ 7453 w 74271"/>
                          <a:gd name="connsiteY3" fmla="*/ 23453 h 87407"/>
                          <a:gd name="connsiteX4" fmla="*/ 37957 w 74271"/>
                          <a:gd name="connsiteY4" fmla="*/ 228 h 87407"/>
                          <a:gd name="connsiteX5" fmla="*/ 50782 w 74271"/>
                          <a:gd name="connsiteY5" fmla="*/ 1961 h 87407"/>
                          <a:gd name="connsiteX6" fmla="*/ 74007 w 74271"/>
                          <a:gd name="connsiteY6" fmla="*/ 32639 h 874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4271" h="87407">
                            <a:moveTo>
                              <a:pt x="74007" y="32639"/>
                            </a:moveTo>
                            <a:lnTo>
                              <a:pt x="66554" y="87407"/>
                            </a:lnTo>
                            <a:lnTo>
                              <a:pt x="0" y="78221"/>
                            </a:lnTo>
                            <a:lnTo>
                              <a:pt x="7453" y="23453"/>
                            </a:lnTo>
                            <a:cubicBezTo>
                              <a:pt x="9533" y="8548"/>
                              <a:pt x="23225" y="-1678"/>
                              <a:pt x="37957" y="228"/>
                            </a:cubicBezTo>
                            <a:lnTo>
                              <a:pt x="50782" y="1961"/>
                            </a:lnTo>
                            <a:cubicBezTo>
                              <a:pt x="65688" y="4041"/>
                              <a:pt x="76086" y="17733"/>
                              <a:pt x="74007" y="32639"/>
                            </a:cubicBezTo>
                            <a:close/>
                          </a:path>
                        </a:pathLst>
                      </a:custGeom>
                      <a:solidFill>
                        <a:srgbClr val="1B1B1C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0" name="任意多边形: 形状 109"/>
                      <p:cNvSpPr/>
                      <p:nvPr/>
                    </p:nvSpPr>
                    <p:spPr>
                      <a:xfrm rot="-4932418">
                        <a:off x="10448606" y="4547113"/>
                        <a:ext cx="58236" cy="67076"/>
                      </a:xfrm>
                      <a:custGeom>
                        <a:avLst/>
                        <a:gdLst>
                          <a:gd name="connsiteX0" fmla="*/ 0 w 58236"/>
                          <a:gd name="connsiteY0" fmla="*/ 0 h 67076"/>
                          <a:gd name="connsiteX1" fmla="*/ 58237 w 58236"/>
                          <a:gd name="connsiteY1" fmla="*/ 0 h 67076"/>
                          <a:gd name="connsiteX2" fmla="*/ 58237 w 58236"/>
                          <a:gd name="connsiteY2" fmla="*/ 67076 h 67076"/>
                          <a:gd name="connsiteX3" fmla="*/ 0 w 58236"/>
                          <a:gd name="connsiteY3" fmla="*/ 67076 h 670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58236" h="67076">
                            <a:moveTo>
                              <a:pt x="0" y="0"/>
                            </a:moveTo>
                            <a:lnTo>
                              <a:pt x="58237" y="0"/>
                            </a:lnTo>
                            <a:lnTo>
                              <a:pt x="58237" y="67076"/>
                            </a:lnTo>
                            <a:lnTo>
                              <a:pt x="0" y="67076"/>
                            </a:lnTo>
                            <a:close/>
                          </a:path>
                        </a:pathLst>
                      </a:custGeom>
                      <a:solidFill>
                        <a:srgbClr val="1B1B1C"/>
                      </a:solidFill>
                      <a:ln w="1731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1" name="任意多边形: 形状 110"/>
                      <p:cNvSpPr/>
                      <p:nvPr/>
                    </p:nvSpPr>
                    <p:spPr>
                      <a:xfrm>
                        <a:off x="10440216" y="4466520"/>
                        <a:ext cx="92313" cy="103578"/>
                      </a:xfrm>
                      <a:custGeom>
                        <a:avLst/>
                        <a:gdLst>
                          <a:gd name="connsiteX0" fmla="*/ 92173 w 92313"/>
                          <a:gd name="connsiteY0" fmla="*/ 26658 h 103578"/>
                          <a:gd name="connsiteX1" fmla="*/ 83680 w 92313"/>
                          <a:gd name="connsiteY1" fmla="*/ 88186 h 103578"/>
                          <a:gd name="connsiteX2" fmla="*/ 63749 w 92313"/>
                          <a:gd name="connsiteY2" fmla="*/ 103438 h 103578"/>
                          <a:gd name="connsiteX3" fmla="*/ 15393 w 92313"/>
                          <a:gd name="connsiteY3" fmla="*/ 96852 h 103578"/>
                          <a:gd name="connsiteX4" fmla="*/ 141 w 92313"/>
                          <a:gd name="connsiteY4" fmla="*/ 76920 h 103578"/>
                          <a:gd name="connsiteX5" fmla="*/ 8633 w 92313"/>
                          <a:gd name="connsiteY5" fmla="*/ 15393 h 103578"/>
                          <a:gd name="connsiteX6" fmla="*/ 28565 w 92313"/>
                          <a:gd name="connsiteY6" fmla="*/ 141 h 103578"/>
                          <a:gd name="connsiteX7" fmla="*/ 76921 w 92313"/>
                          <a:gd name="connsiteY7" fmla="*/ 6727 h 103578"/>
                          <a:gd name="connsiteX8" fmla="*/ 92173 w 92313"/>
                          <a:gd name="connsiteY8" fmla="*/ 26658 h 1035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2313" h="103578">
                            <a:moveTo>
                              <a:pt x="92173" y="26658"/>
                            </a:moveTo>
                            <a:lnTo>
                              <a:pt x="83680" y="88186"/>
                            </a:lnTo>
                            <a:cubicBezTo>
                              <a:pt x="82293" y="97892"/>
                              <a:pt x="73454" y="104651"/>
                              <a:pt x="63749" y="103438"/>
                            </a:cubicBezTo>
                            <a:lnTo>
                              <a:pt x="15393" y="96852"/>
                            </a:lnTo>
                            <a:cubicBezTo>
                              <a:pt x="5687" y="95466"/>
                              <a:pt x="-1072" y="86626"/>
                              <a:pt x="141" y="76920"/>
                            </a:cubicBezTo>
                            <a:lnTo>
                              <a:pt x="8633" y="15393"/>
                            </a:lnTo>
                            <a:cubicBezTo>
                              <a:pt x="10020" y="5687"/>
                              <a:pt x="18859" y="-1073"/>
                              <a:pt x="28565" y="141"/>
                            </a:cubicBezTo>
                            <a:lnTo>
                              <a:pt x="76921" y="6727"/>
                            </a:lnTo>
                            <a:cubicBezTo>
                              <a:pt x="86626" y="7940"/>
                              <a:pt x="93386" y="16953"/>
                              <a:pt x="92173" y="26658"/>
                            </a:cubicBezTo>
                            <a:close/>
                          </a:path>
                        </a:pathLst>
                      </a:custGeom>
                      <a:solidFill>
                        <a:srgbClr val="D3D4D5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12" name="任意多边形: 形状 111"/>
                      <p:cNvSpPr/>
                      <p:nvPr/>
                    </p:nvSpPr>
                    <p:spPr>
                      <a:xfrm>
                        <a:off x="10426105" y="4592868"/>
                        <a:ext cx="89092" cy="100531"/>
                      </a:xfrm>
                      <a:custGeom>
                        <a:avLst/>
                        <a:gdLst>
                          <a:gd name="connsiteX0" fmla="*/ 88952 w 89092"/>
                          <a:gd name="connsiteY0" fmla="*/ 26832 h 100531"/>
                          <a:gd name="connsiteX1" fmla="*/ 83925 w 89092"/>
                          <a:gd name="connsiteY1" fmla="*/ 64095 h 100531"/>
                          <a:gd name="connsiteX2" fmla="*/ 36436 w 89092"/>
                          <a:gd name="connsiteY2" fmla="*/ 100145 h 100531"/>
                          <a:gd name="connsiteX3" fmla="*/ 36436 w 89092"/>
                          <a:gd name="connsiteY3" fmla="*/ 100145 h 100531"/>
                          <a:gd name="connsiteX4" fmla="*/ 386 w 89092"/>
                          <a:gd name="connsiteY4" fmla="*/ 52656 h 100531"/>
                          <a:gd name="connsiteX5" fmla="*/ 5412 w 89092"/>
                          <a:gd name="connsiteY5" fmla="*/ 15393 h 100531"/>
                          <a:gd name="connsiteX6" fmla="*/ 25344 w 89092"/>
                          <a:gd name="connsiteY6" fmla="*/ 141 h 100531"/>
                          <a:gd name="connsiteX7" fmla="*/ 73700 w 89092"/>
                          <a:gd name="connsiteY7" fmla="*/ 6727 h 100531"/>
                          <a:gd name="connsiteX8" fmla="*/ 88952 w 89092"/>
                          <a:gd name="connsiteY8" fmla="*/ 26832 h 1005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9092" h="100531">
                            <a:moveTo>
                              <a:pt x="88952" y="26832"/>
                            </a:moveTo>
                            <a:lnTo>
                              <a:pt x="83925" y="64095"/>
                            </a:lnTo>
                            <a:cubicBezTo>
                              <a:pt x="80806" y="87146"/>
                              <a:pt x="59487" y="103265"/>
                              <a:pt x="36436" y="100145"/>
                            </a:cubicBezTo>
                            <a:lnTo>
                              <a:pt x="36436" y="100145"/>
                            </a:lnTo>
                            <a:cubicBezTo>
                              <a:pt x="13385" y="97026"/>
                              <a:pt x="-2734" y="75707"/>
                              <a:pt x="386" y="52656"/>
                            </a:cubicBezTo>
                            <a:lnTo>
                              <a:pt x="5412" y="15393"/>
                            </a:lnTo>
                            <a:cubicBezTo>
                              <a:pt x="6799" y="5687"/>
                              <a:pt x="15638" y="-1072"/>
                              <a:pt x="25344" y="141"/>
                            </a:cubicBezTo>
                            <a:lnTo>
                              <a:pt x="73700" y="6727"/>
                            </a:lnTo>
                            <a:cubicBezTo>
                              <a:pt x="83405" y="8287"/>
                              <a:pt x="90165" y="17126"/>
                              <a:pt x="88952" y="26832"/>
                            </a:cubicBezTo>
                            <a:close/>
                          </a:path>
                        </a:pathLst>
                      </a:custGeom>
                      <a:solidFill>
                        <a:srgbClr val="D3D4D5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grpSp>
                  <p:nvGrpSpPr>
                    <p:cNvPr id="98" name="图形 233"/>
                    <p:cNvGrpSpPr/>
                    <p:nvPr/>
                  </p:nvGrpSpPr>
                  <p:grpSpPr>
                    <a:xfrm>
                      <a:off x="10488145" y="4412548"/>
                      <a:ext cx="112377" cy="370117"/>
                      <a:chOff x="10488145" y="4412548"/>
                      <a:chExt cx="112377" cy="370117"/>
                    </a:xfrm>
                  </p:grpSpPr>
                  <p:sp>
                    <p:nvSpPr>
                      <p:cNvPr id="105" name="任意多边形: 形状 104"/>
                      <p:cNvSpPr/>
                      <p:nvPr/>
                    </p:nvSpPr>
                    <p:spPr>
                      <a:xfrm>
                        <a:off x="10507777" y="4412548"/>
                        <a:ext cx="85643" cy="103507"/>
                      </a:xfrm>
                      <a:custGeom>
                        <a:avLst/>
                        <a:gdLst>
                          <a:gd name="connsiteX0" fmla="*/ 85619 w 85643"/>
                          <a:gd name="connsiteY0" fmla="*/ 35394 h 103507"/>
                          <a:gd name="connsiteX1" fmla="*/ 82673 w 85643"/>
                          <a:gd name="connsiteY1" fmla="*/ 103508 h 103507"/>
                          <a:gd name="connsiteX2" fmla="*/ 0 w 85643"/>
                          <a:gd name="connsiteY2" fmla="*/ 100041 h 103507"/>
                          <a:gd name="connsiteX3" fmla="*/ 2947 w 85643"/>
                          <a:gd name="connsiteY3" fmla="*/ 31928 h 103507"/>
                          <a:gd name="connsiteX4" fmla="*/ 37783 w 85643"/>
                          <a:gd name="connsiteY4" fmla="*/ 37 h 103507"/>
                          <a:gd name="connsiteX5" fmla="*/ 53729 w 85643"/>
                          <a:gd name="connsiteY5" fmla="*/ 730 h 103507"/>
                          <a:gd name="connsiteX6" fmla="*/ 85619 w 85643"/>
                          <a:gd name="connsiteY6" fmla="*/ 35394 h 1035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5643" h="103507">
                            <a:moveTo>
                              <a:pt x="85619" y="35394"/>
                            </a:moveTo>
                            <a:lnTo>
                              <a:pt x="82673" y="103508"/>
                            </a:lnTo>
                            <a:lnTo>
                              <a:pt x="0" y="100041"/>
                            </a:lnTo>
                            <a:lnTo>
                              <a:pt x="2947" y="31928"/>
                            </a:lnTo>
                            <a:cubicBezTo>
                              <a:pt x="3640" y="13556"/>
                              <a:pt x="19238" y="-829"/>
                              <a:pt x="37783" y="37"/>
                            </a:cubicBezTo>
                            <a:lnTo>
                              <a:pt x="53729" y="730"/>
                            </a:lnTo>
                            <a:cubicBezTo>
                              <a:pt x="72100" y="1424"/>
                              <a:pt x="86312" y="16849"/>
                              <a:pt x="85619" y="35394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6" name="任意多边形: 形状 105"/>
                      <p:cNvSpPr/>
                      <p:nvPr/>
                    </p:nvSpPr>
                    <p:spPr>
                      <a:xfrm>
                        <a:off x="10500845" y="4605661"/>
                        <a:ext cx="85618" cy="75046"/>
                      </a:xfrm>
                      <a:custGeom>
                        <a:avLst/>
                        <a:gdLst>
                          <a:gd name="connsiteX0" fmla="*/ 85619 w 85618"/>
                          <a:gd name="connsiteY0" fmla="*/ 3466 h 75046"/>
                          <a:gd name="connsiteX1" fmla="*/ 82673 w 85618"/>
                          <a:gd name="connsiteY1" fmla="*/ 75047 h 75046"/>
                          <a:gd name="connsiteX2" fmla="*/ 0 w 85618"/>
                          <a:gd name="connsiteY2" fmla="*/ 71580 h 75046"/>
                          <a:gd name="connsiteX3" fmla="*/ 3120 w 85618"/>
                          <a:gd name="connsiteY3" fmla="*/ 0 h 75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5618" h="75046">
                            <a:moveTo>
                              <a:pt x="85619" y="3466"/>
                            </a:moveTo>
                            <a:lnTo>
                              <a:pt x="82673" y="75047"/>
                            </a:lnTo>
                            <a:lnTo>
                              <a:pt x="0" y="71580"/>
                            </a:lnTo>
                            <a:lnTo>
                              <a:pt x="312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7" name="任意多边形: 形状 106"/>
                      <p:cNvSpPr/>
                      <p:nvPr/>
                    </p:nvSpPr>
                    <p:spPr>
                      <a:xfrm>
                        <a:off x="10493198" y="4503556"/>
                        <a:ext cx="107324" cy="122923"/>
                      </a:xfrm>
                      <a:custGeom>
                        <a:avLst/>
                        <a:gdLst>
                          <a:gd name="connsiteX0" fmla="*/ 107304 w 107324"/>
                          <a:gd name="connsiteY0" fmla="*/ 25498 h 122923"/>
                          <a:gd name="connsiteX1" fmla="*/ 104011 w 107324"/>
                          <a:gd name="connsiteY1" fmla="*/ 101931 h 122923"/>
                          <a:gd name="connsiteX2" fmla="*/ 81133 w 107324"/>
                          <a:gd name="connsiteY2" fmla="*/ 122903 h 122923"/>
                          <a:gd name="connsiteX3" fmla="*/ 20992 w 107324"/>
                          <a:gd name="connsiteY3" fmla="*/ 120303 h 122923"/>
                          <a:gd name="connsiteX4" fmla="*/ 21 w 107324"/>
                          <a:gd name="connsiteY4" fmla="*/ 97425 h 122923"/>
                          <a:gd name="connsiteX5" fmla="*/ 3314 w 107324"/>
                          <a:gd name="connsiteY5" fmla="*/ 20992 h 122923"/>
                          <a:gd name="connsiteX6" fmla="*/ 26192 w 107324"/>
                          <a:gd name="connsiteY6" fmla="*/ 21 h 122923"/>
                          <a:gd name="connsiteX7" fmla="*/ 86333 w 107324"/>
                          <a:gd name="connsiteY7" fmla="*/ 2620 h 122923"/>
                          <a:gd name="connsiteX8" fmla="*/ 107304 w 107324"/>
                          <a:gd name="connsiteY8" fmla="*/ 25498 h 1229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7324" h="122923">
                            <a:moveTo>
                              <a:pt x="107304" y="25498"/>
                            </a:moveTo>
                            <a:lnTo>
                              <a:pt x="104011" y="101931"/>
                            </a:lnTo>
                            <a:cubicBezTo>
                              <a:pt x="103491" y="114063"/>
                              <a:pt x="93266" y="123423"/>
                              <a:pt x="81133" y="122903"/>
                            </a:cubicBezTo>
                            <a:lnTo>
                              <a:pt x="20992" y="120303"/>
                            </a:lnTo>
                            <a:cubicBezTo>
                              <a:pt x="8860" y="119783"/>
                              <a:pt x="-499" y="109557"/>
                              <a:pt x="21" y="97425"/>
                            </a:cubicBezTo>
                            <a:lnTo>
                              <a:pt x="3314" y="20992"/>
                            </a:lnTo>
                            <a:cubicBezTo>
                              <a:pt x="3834" y="8860"/>
                              <a:pt x="14059" y="-499"/>
                              <a:pt x="26192" y="21"/>
                            </a:cubicBezTo>
                            <a:lnTo>
                              <a:pt x="86333" y="2620"/>
                            </a:lnTo>
                            <a:cubicBezTo>
                              <a:pt x="98465" y="3140"/>
                              <a:pt x="107824" y="13366"/>
                              <a:pt x="107304" y="25498"/>
                            </a:cubicBezTo>
                            <a:close/>
                          </a:path>
                        </a:pathLst>
                      </a:custGeom>
                      <a:solidFill>
                        <a:srgbClr val="EEF0F1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8" name="任意多边形: 形状 107"/>
                      <p:cNvSpPr/>
                      <p:nvPr/>
                    </p:nvSpPr>
                    <p:spPr>
                      <a:xfrm>
                        <a:off x="10488145" y="4661102"/>
                        <a:ext cx="105791" cy="121563"/>
                      </a:xfrm>
                      <a:custGeom>
                        <a:avLst/>
                        <a:gdLst>
                          <a:gd name="connsiteX0" fmla="*/ 105771 w 105791"/>
                          <a:gd name="connsiteY0" fmla="*/ 25325 h 121563"/>
                          <a:gd name="connsiteX1" fmla="*/ 103865 w 105791"/>
                          <a:gd name="connsiteY1" fmla="*/ 71774 h 121563"/>
                          <a:gd name="connsiteX2" fmla="*/ 49790 w 105791"/>
                          <a:gd name="connsiteY2" fmla="*/ 121516 h 121563"/>
                          <a:gd name="connsiteX3" fmla="*/ 49790 w 105791"/>
                          <a:gd name="connsiteY3" fmla="*/ 121516 h 121563"/>
                          <a:gd name="connsiteX4" fmla="*/ 47 w 105791"/>
                          <a:gd name="connsiteY4" fmla="*/ 67441 h 121563"/>
                          <a:gd name="connsiteX5" fmla="*/ 1954 w 105791"/>
                          <a:gd name="connsiteY5" fmla="*/ 20992 h 121563"/>
                          <a:gd name="connsiteX6" fmla="*/ 24832 w 105791"/>
                          <a:gd name="connsiteY6" fmla="*/ 21 h 121563"/>
                          <a:gd name="connsiteX7" fmla="*/ 84973 w 105791"/>
                          <a:gd name="connsiteY7" fmla="*/ 2620 h 121563"/>
                          <a:gd name="connsiteX8" fmla="*/ 105771 w 105791"/>
                          <a:gd name="connsiteY8" fmla="*/ 25325 h 1215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5791" h="121563">
                            <a:moveTo>
                              <a:pt x="105771" y="25325"/>
                            </a:moveTo>
                            <a:lnTo>
                              <a:pt x="103865" y="71774"/>
                            </a:lnTo>
                            <a:cubicBezTo>
                              <a:pt x="102652" y="100545"/>
                              <a:pt x="78387" y="122730"/>
                              <a:pt x="49790" y="121516"/>
                            </a:cubicBezTo>
                            <a:lnTo>
                              <a:pt x="49790" y="121516"/>
                            </a:lnTo>
                            <a:cubicBezTo>
                              <a:pt x="21019" y="120303"/>
                              <a:pt x="-1166" y="96039"/>
                              <a:pt x="47" y="67441"/>
                            </a:cubicBezTo>
                            <a:lnTo>
                              <a:pt x="1954" y="20992"/>
                            </a:lnTo>
                            <a:cubicBezTo>
                              <a:pt x="2474" y="8860"/>
                              <a:pt x="12700" y="-499"/>
                              <a:pt x="24832" y="21"/>
                            </a:cubicBezTo>
                            <a:lnTo>
                              <a:pt x="84973" y="2620"/>
                            </a:lnTo>
                            <a:cubicBezTo>
                              <a:pt x="96932" y="2967"/>
                              <a:pt x="106291" y="13193"/>
                              <a:pt x="105771" y="25325"/>
                            </a:cubicBezTo>
                            <a:close/>
                          </a:path>
                        </a:pathLst>
                      </a:custGeom>
                      <a:solidFill>
                        <a:srgbClr val="EEF0F1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sp>
                  <p:nvSpPr>
                    <p:cNvPr id="99" name="任意多边形: 形状 98"/>
                    <p:cNvSpPr/>
                    <p:nvPr/>
                  </p:nvSpPr>
                  <p:spPr>
                    <a:xfrm>
                      <a:off x="10365977" y="3999223"/>
                      <a:ext cx="325550" cy="446812"/>
                    </a:xfrm>
                    <a:custGeom>
                      <a:avLst/>
                      <a:gdLst>
                        <a:gd name="connsiteX0" fmla="*/ 321184 w 325550"/>
                        <a:gd name="connsiteY0" fmla="*/ 172625 h 446812"/>
                        <a:gd name="connsiteX1" fmla="*/ 162771 w 325550"/>
                        <a:gd name="connsiteY1" fmla="*/ 0 h 446812"/>
                        <a:gd name="connsiteX2" fmla="*/ 4359 w 325550"/>
                        <a:gd name="connsiteY2" fmla="*/ 172625 h 446812"/>
                        <a:gd name="connsiteX3" fmla="*/ 162771 w 325550"/>
                        <a:gd name="connsiteY3" fmla="*/ 446813 h 446812"/>
                        <a:gd name="connsiteX4" fmla="*/ 321184 w 325550"/>
                        <a:gd name="connsiteY4" fmla="*/ 172625 h 446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25550" h="446812">
                          <a:moveTo>
                            <a:pt x="321184" y="172625"/>
                          </a:moveTo>
                          <a:cubicBezTo>
                            <a:pt x="303505" y="68634"/>
                            <a:pt x="234178" y="0"/>
                            <a:pt x="162771" y="0"/>
                          </a:cubicBezTo>
                          <a:cubicBezTo>
                            <a:pt x="91538" y="0"/>
                            <a:pt x="22037" y="68634"/>
                            <a:pt x="4359" y="172625"/>
                          </a:cubicBezTo>
                          <a:cubicBezTo>
                            <a:pt x="-18346" y="306426"/>
                            <a:pt x="49595" y="446813"/>
                            <a:pt x="162771" y="446813"/>
                          </a:cubicBezTo>
                          <a:cubicBezTo>
                            <a:pt x="276121" y="446813"/>
                            <a:pt x="343888" y="306426"/>
                            <a:pt x="321184" y="172625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cs typeface="汉仪君黑-55W" panose="00020600040101010101" charset="-122"/>
                      </a:endParaRPr>
                    </a:p>
                  </p:txBody>
                </p:sp>
                <p:grpSp>
                  <p:nvGrpSpPr>
                    <p:cNvPr id="100" name="图形 233"/>
                    <p:cNvGrpSpPr/>
                    <p:nvPr/>
                  </p:nvGrpSpPr>
                  <p:grpSpPr>
                    <a:xfrm>
                      <a:off x="10217825" y="4278841"/>
                      <a:ext cx="248992" cy="270137"/>
                      <a:chOff x="10217825" y="4278841"/>
                      <a:chExt cx="248992" cy="270137"/>
                    </a:xfrm>
                  </p:grpSpPr>
                  <p:sp>
                    <p:nvSpPr>
                      <p:cNvPr id="101" name="任意多边形: 形状 100"/>
                      <p:cNvSpPr/>
                      <p:nvPr/>
                    </p:nvSpPr>
                    <p:spPr>
                      <a:xfrm>
                        <a:off x="10351445" y="4278841"/>
                        <a:ext cx="115372" cy="117105"/>
                      </a:xfrm>
                      <a:custGeom>
                        <a:avLst/>
                        <a:gdLst>
                          <a:gd name="connsiteX0" fmla="*/ 107110 w 115372"/>
                          <a:gd name="connsiteY0" fmla="*/ 65804 h 117105"/>
                          <a:gd name="connsiteX1" fmla="*/ 62221 w 115372"/>
                          <a:gd name="connsiteY1" fmla="*/ 117106 h 117105"/>
                          <a:gd name="connsiteX2" fmla="*/ 0 w 115372"/>
                          <a:gd name="connsiteY2" fmla="*/ 62684 h 117105"/>
                          <a:gd name="connsiteX3" fmla="*/ 44889 w 115372"/>
                          <a:gd name="connsiteY3" fmla="*/ 11382 h 117105"/>
                          <a:gd name="connsiteX4" fmla="*/ 92032 w 115372"/>
                          <a:gd name="connsiteY4" fmla="*/ 8262 h 117105"/>
                          <a:gd name="connsiteX5" fmla="*/ 103991 w 115372"/>
                          <a:gd name="connsiteY5" fmla="*/ 18662 h 117105"/>
                          <a:gd name="connsiteX6" fmla="*/ 107110 w 115372"/>
                          <a:gd name="connsiteY6" fmla="*/ 65804 h 117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5372" h="117105">
                            <a:moveTo>
                              <a:pt x="107110" y="65804"/>
                            </a:moveTo>
                            <a:lnTo>
                              <a:pt x="62221" y="117106"/>
                            </a:lnTo>
                            <a:lnTo>
                              <a:pt x="0" y="62684"/>
                            </a:lnTo>
                            <a:lnTo>
                              <a:pt x="44889" y="11382"/>
                            </a:lnTo>
                            <a:cubicBezTo>
                              <a:pt x="57021" y="-2483"/>
                              <a:pt x="78166" y="-3870"/>
                              <a:pt x="92032" y="8262"/>
                            </a:cubicBezTo>
                            <a:lnTo>
                              <a:pt x="103991" y="18662"/>
                            </a:lnTo>
                            <a:cubicBezTo>
                              <a:pt x="117856" y="30794"/>
                              <a:pt x="119242" y="51938"/>
                              <a:pt x="107110" y="65804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2" name="任意多边形: 形状 101"/>
                      <p:cNvSpPr/>
                      <p:nvPr/>
                    </p:nvSpPr>
                    <p:spPr>
                      <a:xfrm>
                        <a:off x="10260106" y="4392134"/>
                        <a:ext cx="109536" cy="108323"/>
                      </a:xfrm>
                      <a:custGeom>
                        <a:avLst/>
                        <a:gdLst>
                          <a:gd name="connsiteX0" fmla="*/ 109537 w 109536"/>
                          <a:gd name="connsiteY0" fmla="*/ 54422 h 108323"/>
                          <a:gd name="connsiteX1" fmla="*/ 62394 w 109536"/>
                          <a:gd name="connsiteY1" fmla="*/ 108324 h 108323"/>
                          <a:gd name="connsiteX2" fmla="*/ 0 w 109536"/>
                          <a:gd name="connsiteY2" fmla="*/ 53902 h 108323"/>
                          <a:gd name="connsiteX3" fmla="*/ 47142 w 109536"/>
                          <a:gd name="connsiteY3" fmla="*/ 0 h 1083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536" h="108323">
                            <a:moveTo>
                              <a:pt x="109537" y="54422"/>
                            </a:moveTo>
                            <a:lnTo>
                              <a:pt x="62394" y="108324"/>
                            </a:lnTo>
                            <a:lnTo>
                              <a:pt x="0" y="53902"/>
                            </a:lnTo>
                            <a:lnTo>
                              <a:pt x="47142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3" name="任意多边形: 形状 102"/>
                      <p:cNvSpPr/>
                      <p:nvPr/>
                    </p:nvSpPr>
                    <p:spPr>
                      <a:xfrm>
                        <a:off x="10296434" y="4336430"/>
                        <a:ext cx="122441" cy="121460"/>
                      </a:xfrm>
                      <a:custGeom>
                        <a:avLst/>
                        <a:gdLst>
                          <a:gd name="connsiteX0" fmla="*/ 117059 w 122441"/>
                          <a:gd name="connsiteY0" fmla="*/ 75982 h 121460"/>
                          <a:gd name="connsiteX1" fmla="*/ 83781 w 122441"/>
                          <a:gd name="connsiteY1" fmla="*/ 113939 h 121460"/>
                          <a:gd name="connsiteX2" fmla="*/ 52931 w 122441"/>
                          <a:gd name="connsiteY2" fmla="*/ 116018 h 121460"/>
                          <a:gd name="connsiteX3" fmla="*/ 7522 w 122441"/>
                          <a:gd name="connsiteY3" fmla="*/ 76329 h 121460"/>
                          <a:gd name="connsiteX4" fmla="*/ 5442 w 122441"/>
                          <a:gd name="connsiteY4" fmla="*/ 45478 h 121460"/>
                          <a:gd name="connsiteX5" fmla="*/ 38719 w 122441"/>
                          <a:gd name="connsiteY5" fmla="*/ 7522 h 121460"/>
                          <a:gd name="connsiteX6" fmla="*/ 69569 w 122441"/>
                          <a:gd name="connsiteY6" fmla="*/ 5442 h 121460"/>
                          <a:gd name="connsiteX7" fmla="*/ 114979 w 122441"/>
                          <a:gd name="connsiteY7" fmla="*/ 45132 h 121460"/>
                          <a:gd name="connsiteX8" fmla="*/ 117059 w 122441"/>
                          <a:gd name="connsiteY8" fmla="*/ 75982 h 121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2441" h="121460">
                            <a:moveTo>
                              <a:pt x="117059" y="75982"/>
                            </a:moveTo>
                            <a:lnTo>
                              <a:pt x="83781" y="113939"/>
                            </a:lnTo>
                            <a:cubicBezTo>
                              <a:pt x="75809" y="123125"/>
                              <a:pt x="61943" y="123991"/>
                              <a:pt x="52931" y="116018"/>
                            </a:cubicBezTo>
                            <a:lnTo>
                              <a:pt x="7522" y="76329"/>
                            </a:lnTo>
                            <a:cubicBezTo>
                              <a:pt x="-1664" y="68356"/>
                              <a:pt x="-2531" y="54491"/>
                              <a:pt x="5442" y="45478"/>
                            </a:cubicBezTo>
                            <a:lnTo>
                              <a:pt x="38719" y="7522"/>
                            </a:lnTo>
                            <a:cubicBezTo>
                              <a:pt x="46691" y="-1664"/>
                              <a:pt x="60557" y="-2531"/>
                              <a:pt x="69569" y="5442"/>
                            </a:cubicBezTo>
                            <a:lnTo>
                              <a:pt x="114979" y="45132"/>
                            </a:lnTo>
                            <a:cubicBezTo>
                              <a:pt x="123991" y="53104"/>
                              <a:pt x="125031" y="66970"/>
                              <a:pt x="117059" y="75982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104" name="任意多边形: 形状 103"/>
                      <p:cNvSpPr/>
                      <p:nvPr/>
                    </p:nvSpPr>
                    <p:spPr>
                      <a:xfrm>
                        <a:off x="10217825" y="4435741"/>
                        <a:ext cx="114565" cy="113237"/>
                      </a:xfrm>
                      <a:custGeom>
                        <a:avLst/>
                        <a:gdLst>
                          <a:gd name="connsiteX0" fmla="*/ 109182 w 114565"/>
                          <a:gd name="connsiteY0" fmla="*/ 75809 h 113237"/>
                          <a:gd name="connsiteX1" fmla="*/ 91158 w 114565"/>
                          <a:gd name="connsiteY1" fmla="*/ 95394 h 113237"/>
                          <a:gd name="connsiteX2" fmla="*/ 17844 w 114565"/>
                          <a:gd name="connsiteY2" fmla="*/ 100420 h 113237"/>
                          <a:gd name="connsiteX3" fmla="*/ 17844 w 114565"/>
                          <a:gd name="connsiteY3" fmla="*/ 100420 h 113237"/>
                          <a:gd name="connsiteX4" fmla="*/ 12818 w 114565"/>
                          <a:gd name="connsiteY4" fmla="*/ 27107 h 113237"/>
                          <a:gd name="connsiteX5" fmla="*/ 30843 w 114565"/>
                          <a:gd name="connsiteY5" fmla="*/ 7522 h 113237"/>
                          <a:gd name="connsiteX6" fmla="*/ 61693 w 114565"/>
                          <a:gd name="connsiteY6" fmla="*/ 5442 h 113237"/>
                          <a:gd name="connsiteX7" fmla="*/ 107103 w 114565"/>
                          <a:gd name="connsiteY7" fmla="*/ 45132 h 113237"/>
                          <a:gd name="connsiteX8" fmla="*/ 109182 w 114565"/>
                          <a:gd name="connsiteY8" fmla="*/ 75809 h 1132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4565" h="113237">
                            <a:moveTo>
                              <a:pt x="109182" y="75809"/>
                            </a:moveTo>
                            <a:lnTo>
                              <a:pt x="91158" y="95394"/>
                            </a:lnTo>
                            <a:cubicBezTo>
                              <a:pt x="72266" y="117059"/>
                              <a:pt x="39335" y="119312"/>
                              <a:pt x="17844" y="100420"/>
                            </a:cubicBezTo>
                            <a:lnTo>
                              <a:pt x="17844" y="100420"/>
                            </a:lnTo>
                            <a:cubicBezTo>
                              <a:pt x="-3821" y="81528"/>
                              <a:pt x="-6074" y="48598"/>
                              <a:pt x="12818" y="27107"/>
                            </a:cubicBezTo>
                            <a:lnTo>
                              <a:pt x="30843" y="7522"/>
                            </a:lnTo>
                            <a:cubicBezTo>
                              <a:pt x="38816" y="-1664"/>
                              <a:pt x="52681" y="-2531"/>
                              <a:pt x="61693" y="5442"/>
                            </a:cubicBezTo>
                            <a:lnTo>
                              <a:pt x="107103" y="45132"/>
                            </a:lnTo>
                            <a:cubicBezTo>
                              <a:pt x="116115" y="52758"/>
                              <a:pt x="117155" y="66623"/>
                              <a:pt x="109182" y="75809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4" name="图形 233"/>
                <p:cNvGrpSpPr/>
                <p:nvPr/>
              </p:nvGrpSpPr>
              <p:grpSpPr>
                <a:xfrm>
                  <a:off x="7746922" y="1737864"/>
                  <a:ext cx="1563923" cy="1569821"/>
                  <a:chOff x="7746922" y="1737864"/>
                  <a:chExt cx="1563923" cy="1569821"/>
                </a:xfrm>
              </p:grpSpPr>
              <p:sp>
                <p:nvSpPr>
                  <p:cNvPr id="65" name="任意多边形: 形状 64"/>
                  <p:cNvSpPr/>
                  <p:nvPr/>
                </p:nvSpPr>
                <p:spPr>
                  <a:xfrm>
                    <a:off x="8488107" y="2842154"/>
                    <a:ext cx="417695" cy="243857"/>
                  </a:xfrm>
                  <a:custGeom>
                    <a:avLst/>
                    <a:gdLst>
                      <a:gd name="connsiteX0" fmla="*/ 0 w 417695"/>
                      <a:gd name="connsiteY0" fmla="*/ 118376 h 243857"/>
                      <a:gd name="connsiteX1" fmla="*/ 39343 w 417695"/>
                      <a:gd name="connsiteY1" fmla="*/ 0 h 243857"/>
                      <a:gd name="connsiteX2" fmla="*/ 417696 w 417695"/>
                      <a:gd name="connsiteY2" fmla="*/ 125309 h 243857"/>
                      <a:gd name="connsiteX3" fmla="*/ 378526 w 417695"/>
                      <a:gd name="connsiteY3" fmla="*/ 243858 h 243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7695" h="243857">
                        <a:moveTo>
                          <a:pt x="0" y="118376"/>
                        </a:moveTo>
                        <a:lnTo>
                          <a:pt x="39343" y="0"/>
                        </a:lnTo>
                        <a:lnTo>
                          <a:pt x="417696" y="125309"/>
                        </a:lnTo>
                        <a:lnTo>
                          <a:pt x="378526" y="24385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6" name="任意多边形: 形状 65"/>
                  <p:cNvSpPr/>
                  <p:nvPr/>
                </p:nvSpPr>
                <p:spPr>
                  <a:xfrm>
                    <a:off x="8146498" y="2380956"/>
                    <a:ext cx="335369" cy="454092"/>
                  </a:xfrm>
                  <a:custGeom>
                    <a:avLst/>
                    <a:gdLst>
                      <a:gd name="connsiteX0" fmla="*/ 0 w 335369"/>
                      <a:gd name="connsiteY0" fmla="*/ 54768 h 454092"/>
                      <a:gd name="connsiteX1" fmla="*/ 112137 w 335369"/>
                      <a:gd name="connsiteY1" fmla="*/ 0 h 454092"/>
                      <a:gd name="connsiteX2" fmla="*/ 335370 w 335369"/>
                      <a:gd name="connsiteY2" fmla="*/ 399324 h 454092"/>
                      <a:gd name="connsiteX3" fmla="*/ 223233 w 335369"/>
                      <a:gd name="connsiteY3" fmla="*/ 454092 h 454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5369" h="454092">
                        <a:moveTo>
                          <a:pt x="0" y="54768"/>
                        </a:moveTo>
                        <a:lnTo>
                          <a:pt x="112137" y="0"/>
                        </a:lnTo>
                        <a:lnTo>
                          <a:pt x="335370" y="399324"/>
                        </a:lnTo>
                        <a:lnTo>
                          <a:pt x="223233" y="45409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" name="任意多边形: 形状 66"/>
                  <p:cNvSpPr/>
                  <p:nvPr/>
                </p:nvSpPr>
                <p:spPr>
                  <a:xfrm>
                    <a:off x="8348102" y="2772970"/>
                    <a:ext cx="225481" cy="225547"/>
                  </a:xfrm>
                  <a:custGeom>
                    <a:avLst/>
                    <a:gdLst>
                      <a:gd name="connsiteX0" fmla="*/ 77264 w 225481"/>
                      <a:gd name="connsiteY0" fmla="*/ 219797 h 225547"/>
                      <a:gd name="connsiteX1" fmla="*/ 219731 w 225481"/>
                      <a:gd name="connsiteY1" fmla="*/ 148217 h 225547"/>
                      <a:gd name="connsiteX2" fmla="*/ 148151 w 225481"/>
                      <a:gd name="connsiteY2" fmla="*/ 5750 h 225547"/>
                      <a:gd name="connsiteX3" fmla="*/ 5684 w 225481"/>
                      <a:gd name="connsiteY3" fmla="*/ 77330 h 225547"/>
                      <a:gd name="connsiteX4" fmla="*/ 77264 w 225481"/>
                      <a:gd name="connsiteY4" fmla="*/ 219797 h 225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481" h="225547">
                        <a:moveTo>
                          <a:pt x="77264" y="219797"/>
                        </a:moveTo>
                        <a:cubicBezTo>
                          <a:pt x="136365" y="239382"/>
                          <a:pt x="200146" y="207319"/>
                          <a:pt x="219731" y="148217"/>
                        </a:cubicBezTo>
                        <a:cubicBezTo>
                          <a:pt x="239316" y="89116"/>
                          <a:pt x="207252" y="25335"/>
                          <a:pt x="148151" y="5750"/>
                        </a:cubicBezTo>
                        <a:cubicBezTo>
                          <a:pt x="89050" y="-13835"/>
                          <a:pt x="25269" y="18229"/>
                          <a:pt x="5684" y="77330"/>
                        </a:cubicBezTo>
                        <a:cubicBezTo>
                          <a:pt x="-13728" y="136432"/>
                          <a:pt x="18163" y="200213"/>
                          <a:pt x="77264" y="219797"/>
                        </a:cubicBezTo>
                        <a:close/>
                      </a:path>
                    </a:pathLst>
                  </a:custGeom>
                  <a:solidFill>
                    <a:srgbClr val="0018E3"/>
                  </a:soli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68" name="图形 233"/>
                  <p:cNvGrpSpPr/>
                  <p:nvPr/>
                </p:nvGrpSpPr>
                <p:grpSpPr>
                  <a:xfrm>
                    <a:off x="7746922" y="1737864"/>
                    <a:ext cx="742063" cy="750034"/>
                    <a:chOff x="7746922" y="1737864"/>
                    <a:chExt cx="742063" cy="750034"/>
                  </a:xfrm>
                </p:grpSpPr>
                <p:grpSp>
                  <p:nvGrpSpPr>
                    <p:cNvPr id="70" name="图形 233"/>
                    <p:cNvGrpSpPr/>
                    <p:nvPr/>
                  </p:nvGrpSpPr>
                  <p:grpSpPr>
                    <a:xfrm>
                      <a:off x="7746922" y="1912400"/>
                      <a:ext cx="251656" cy="259369"/>
                      <a:chOff x="7746922" y="1912400"/>
                      <a:chExt cx="251656" cy="259369"/>
                    </a:xfrm>
                  </p:grpSpPr>
                  <p:sp>
                    <p:nvSpPr>
                      <p:cNvPr id="87" name="任意多边形: 形状 86"/>
                      <p:cNvSpPr/>
                      <p:nvPr/>
                    </p:nvSpPr>
                    <p:spPr>
                      <a:xfrm>
                        <a:off x="7896920" y="2069677"/>
                        <a:ext cx="101658" cy="102092"/>
                      </a:xfrm>
                      <a:custGeom>
                        <a:avLst/>
                        <a:gdLst>
                          <a:gd name="connsiteX0" fmla="*/ 41250 w 101658"/>
                          <a:gd name="connsiteY0" fmla="*/ 93072 h 102092"/>
                          <a:gd name="connsiteX1" fmla="*/ 0 w 101658"/>
                          <a:gd name="connsiteY1" fmla="*/ 49916 h 102092"/>
                          <a:gd name="connsiteX2" fmla="*/ 52342 w 101658"/>
                          <a:gd name="connsiteY2" fmla="*/ 0 h 102092"/>
                          <a:gd name="connsiteX3" fmla="*/ 93592 w 101658"/>
                          <a:gd name="connsiteY3" fmla="*/ 43156 h 102092"/>
                          <a:gd name="connsiteX4" fmla="*/ 92552 w 101658"/>
                          <a:gd name="connsiteY4" fmla="*/ 84406 h 102092"/>
                          <a:gd name="connsiteX5" fmla="*/ 82499 w 101658"/>
                          <a:gd name="connsiteY5" fmla="*/ 93938 h 102092"/>
                          <a:gd name="connsiteX6" fmla="*/ 41250 w 101658"/>
                          <a:gd name="connsiteY6" fmla="*/ 93072 h 1020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1658" h="102092">
                            <a:moveTo>
                              <a:pt x="41250" y="93072"/>
                            </a:moveTo>
                            <a:lnTo>
                              <a:pt x="0" y="49916"/>
                            </a:lnTo>
                            <a:lnTo>
                              <a:pt x="52342" y="0"/>
                            </a:lnTo>
                            <a:lnTo>
                              <a:pt x="93592" y="43156"/>
                            </a:lnTo>
                            <a:cubicBezTo>
                              <a:pt x="104684" y="54768"/>
                              <a:pt x="104337" y="73313"/>
                              <a:pt x="92552" y="84406"/>
                            </a:cubicBezTo>
                            <a:lnTo>
                              <a:pt x="82499" y="93938"/>
                            </a:lnTo>
                            <a:cubicBezTo>
                              <a:pt x="71060" y="105204"/>
                              <a:pt x="52515" y="104684"/>
                              <a:pt x="41250" y="93072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8" name="任意多边形: 形状 87"/>
                      <p:cNvSpPr/>
                      <p:nvPr/>
                    </p:nvSpPr>
                    <p:spPr>
                      <a:xfrm>
                        <a:off x="7797609" y="1965340"/>
                        <a:ext cx="95498" cy="95324"/>
                      </a:xfrm>
                      <a:custGeom>
                        <a:avLst/>
                        <a:gdLst>
                          <a:gd name="connsiteX0" fmla="*/ 43156 w 95498"/>
                          <a:gd name="connsiteY0" fmla="*/ 95325 h 95324"/>
                          <a:gd name="connsiteX1" fmla="*/ 0 w 95498"/>
                          <a:gd name="connsiteY1" fmla="*/ 50089 h 95324"/>
                          <a:gd name="connsiteX2" fmla="*/ 52169 w 95498"/>
                          <a:gd name="connsiteY2" fmla="*/ 0 h 95324"/>
                          <a:gd name="connsiteX3" fmla="*/ 95498 w 95498"/>
                          <a:gd name="connsiteY3" fmla="*/ 45409 h 953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5498" h="95324">
                            <a:moveTo>
                              <a:pt x="43156" y="95325"/>
                            </a:moveTo>
                            <a:lnTo>
                              <a:pt x="0" y="50089"/>
                            </a:lnTo>
                            <a:lnTo>
                              <a:pt x="52169" y="0"/>
                            </a:lnTo>
                            <a:lnTo>
                              <a:pt x="95498" y="45409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9" name="任意多边形: 形状 88"/>
                      <p:cNvSpPr/>
                      <p:nvPr/>
                    </p:nvSpPr>
                    <p:spPr>
                      <a:xfrm>
                        <a:off x="7831183" y="2000930"/>
                        <a:ext cx="122698" cy="123108"/>
                      </a:xfrm>
                      <a:custGeom>
                        <a:avLst/>
                        <a:gdLst>
                          <a:gd name="connsiteX0" fmla="*/ 51525 w 122698"/>
                          <a:gd name="connsiteY0" fmla="*/ 117102 h 123108"/>
                          <a:gd name="connsiteX1" fmla="*/ 5250 w 122698"/>
                          <a:gd name="connsiteY1" fmla="*/ 68747 h 123108"/>
                          <a:gd name="connsiteX2" fmla="*/ 5943 w 122698"/>
                          <a:gd name="connsiteY2" fmla="*/ 41709 h 123108"/>
                          <a:gd name="connsiteX3" fmla="*/ 44073 w 122698"/>
                          <a:gd name="connsiteY3" fmla="*/ 5313 h 123108"/>
                          <a:gd name="connsiteX4" fmla="*/ 71110 w 122698"/>
                          <a:gd name="connsiteY4" fmla="*/ 6006 h 123108"/>
                          <a:gd name="connsiteX5" fmla="*/ 117386 w 122698"/>
                          <a:gd name="connsiteY5" fmla="*/ 54361 h 123108"/>
                          <a:gd name="connsiteX6" fmla="*/ 116693 w 122698"/>
                          <a:gd name="connsiteY6" fmla="*/ 81399 h 123108"/>
                          <a:gd name="connsiteX7" fmla="*/ 78563 w 122698"/>
                          <a:gd name="connsiteY7" fmla="*/ 117796 h 123108"/>
                          <a:gd name="connsiteX8" fmla="*/ 51525 w 122698"/>
                          <a:gd name="connsiteY8" fmla="*/ 117102 h 1231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2698" h="123108">
                            <a:moveTo>
                              <a:pt x="51525" y="117102"/>
                            </a:moveTo>
                            <a:lnTo>
                              <a:pt x="5250" y="68747"/>
                            </a:lnTo>
                            <a:cubicBezTo>
                              <a:pt x="-2030" y="61121"/>
                              <a:pt x="-1683" y="48989"/>
                              <a:pt x="5943" y="41709"/>
                            </a:cubicBezTo>
                            <a:lnTo>
                              <a:pt x="44073" y="5313"/>
                            </a:lnTo>
                            <a:cubicBezTo>
                              <a:pt x="51699" y="-1967"/>
                              <a:pt x="63831" y="-1794"/>
                              <a:pt x="71110" y="6006"/>
                            </a:cubicBezTo>
                            <a:lnTo>
                              <a:pt x="117386" y="54361"/>
                            </a:lnTo>
                            <a:cubicBezTo>
                              <a:pt x="124666" y="61987"/>
                              <a:pt x="124492" y="74120"/>
                              <a:pt x="116693" y="81399"/>
                            </a:cubicBezTo>
                            <a:lnTo>
                              <a:pt x="78563" y="117796"/>
                            </a:lnTo>
                            <a:cubicBezTo>
                              <a:pt x="70937" y="125075"/>
                              <a:pt x="58805" y="124902"/>
                              <a:pt x="51525" y="117102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90" name="任意多边形: 形状 89"/>
                      <p:cNvSpPr/>
                      <p:nvPr/>
                    </p:nvSpPr>
                    <p:spPr>
                      <a:xfrm>
                        <a:off x="7746922" y="1912400"/>
                        <a:ext cx="111745" cy="112024"/>
                      </a:xfrm>
                      <a:custGeom>
                        <a:avLst/>
                        <a:gdLst>
                          <a:gd name="connsiteX0" fmla="*/ 40635 w 111745"/>
                          <a:gd name="connsiteY0" fmla="*/ 106149 h 112024"/>
                          <a:gd name="connsiteX1" fmla="*/ 12557 w 111745"/>
                          <a:gd name="connsiteY1" fmla="*/ 76858 h 112024"/>
                          <a:gd name="connsiteX2" fmla="*/ 14117 w 111745"/>
                          <a:gd name="connsiteY2" fmla="*/ 12557 h 112024"/>
                          <a:gd name="connsiteX3" fmla="*/ 14117 w 111745"/>
                          <a:gd name="connsiteY3" fmla="*/ 12557 h 112024"/>
                          <a:gd name="connsiteX4" fmla="*/ 78418 w 111745"/>
                          <a:gd name="connsiteY4" fmla="*/ 14117 h 112024"/>
                          <a:gd name="connsiteX5" fmla="*/ 106495 w 111745"/>
                          <a:gd name="connsiteY5" fmla="*/ 43408 h 112024"/>
                          <a:gd name="connsiteX6" fmla="*/ 105802 w 111745"/>
                          <a:gd name="connsiteY6" fmla="*/ 70445 h 112024"/>
                          <a:gd name="connsiteX7" fmla="*/ 67672 w 111745"/>
                          <a:gd name="connsiteY7" fmla="*/ 106842 h 112024"/>
                          <a:gd name="connsiteX8" fmla="*/ 40635 w 111745"/>
                          <a:gd name="connsiteY8" fmla="*/ 106149 h 1120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1745" h="112024">
                            <a:moveTo>
                              <a:pt x="40635" y="106149"/>
                            </a:moveTo>
                            <a:lnTo>
                              <a:pt x="12557" y="76858"/>
                            </a:lnTo>
                            <a:cubicBezTo>
                              <a:pt x="-4775" y="58660"/>
                              <a:pt x="-4081" y="29889"/>
                              <a:pt x="14117" y="12557"/>
                            </a:cubicBezTo>
                            <a:lnTo>
                              <a:pt x="14117" y="12557"/>
                            </a:lnTo>
                            <a:cubicBezTo>
                              <a:pt x="32315" y="-4775"/>
                              <a:pt x="61086" y="-4081"/>
                              <a:pt x="78418" y="14117"/>
                            </a:cubicBezTo>
                            <a:lnTo>
                              <a:pt x="106495" y="43408"/>
                            </a:lnTo>
                            <a:cubicBezTo>
                              <a:pt x="113775" y="51034"/>
                              <a:pt x="113428" y="63166"/>
                              <a:pt x="105802" y="70445"/>
                            </a:cubicBezTo>
                            <a:lnTo>
                              <a:pt x="67672" y="106842"/>
                            </a:lnTo>
                            <a:cubicBezTo>
                              <a:pt x="60046" y="113948"/>
                              <a:pt x="48087" y="113775"/>
                              <a:pt x="40635" y="106149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grpSp>
                  <p:nvGrpSpPr>
                    <p:cNvPr id="71" name="图形 233"/>
                    <p:cNvGrpSpPr/>
                    <p:nvPr/>
                  </p:nvGrpSpPr>
                  <p:grpSpPr>
                    <a:xfrm>
                      <a:off x="7834179" y="1763425"/>
                      <a:ext cx="252252" cy="325142"/>
                      <a:chOff x="7834179" y="1763425"/>
                      <a:chExt cx="252252" cy="325142"/>
                    </a:xfrm>
                  </p:grpSpPr>
                  <p:sp>
                    <p:nvSpPr>
                      <p:cNvPr id="83" name="任意多边形: 形状 82"/>
                      <p:cNvSpPr/>
                      <p:nvPr/>
                    </p:nvSpPr>
                    <p:spPr>
                      <a:xfrm>
                        <a:off x="7973873" y="1971059"/>
                        <a:ext cx="112558" cy="117508"/>
                      </a:xfrm>
                      <a:custGeom>
                        <a:avLst/>
                        <a:gdLst>
                          <a:gd name="connsiteX0" fmla="*/ 38477 w 112558"/>
                          <a:gd name="connsiteY0" fmla="*/ 102951 h 117508"/>
                          <a:gd name="connsiteX1" fmla="*/ 0 w 112558"/>
                          <a:gd name="connsiteY1" fmla="*/ 46622 h 117508"/>
                          <a:gd name="connsiteX2" fmla="*/ 68287 w 112558"/>
                          <a:gd name="connsiteY2" fmla="*/ 0 h 117508"/>
                          <a:gd name="connsiteX3" fmla="*/ 106764 w 112558"/>
                          <a:gd name="connsiteY3" fmla="*/ 56328 h 117508"/>
                          <a:gd name="connsiteX4" fmla="*/ 97924 w 112558"/>
                          <a:gd name="connsiteY4" fmla="*/ 102777 h 117508"/>
                          <a:gd name="connsiteX5" fmla="*/ 84752 w 112558"/>
                          <a:gd name="connsiteY5" fmla="*/ 111790 h 117508"/>
                          <a:gd name="connsiteX6" fmla="*/ 38477 w 112558"/>
                          <a:gd name="connsiteY6" fmla="*/ 102951 h 1175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2558" h="117508">
                            <a:moveTo>
                              <a:pt x="38477" y="102951"/>
                            </a:moveTo>
                            <a:lnTo>
                              <a:pt x="0" y="46622"/>
                            </a:lnTo>
                            <a:lnTo>
                              <a:pt x="68287" y="0"/>
                            </a:lnTo>
                            <a:lnTo>
                              <a:pt x="106764" y="56328"/>
                            </a:lnTo>
                            <a:cubicBezTo>
                              <a:pt x="117163" y="71580"/>
                              <a:pt x="113176" y="92378"/>
                              <a:pt x="97924" y="102777"/>
                            </a:cubicBezTo>
                            <a:lnTo>
                              <a:pt x="84752" y="111790"/>
                            </a:lnTo>
                            <a:cubicBezTo>
                              <a:pt x="69674" y="122016"/>
                              <a:pt x="48876" y="118203"/>
                              <a:pt x="38477" y="102951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4" name="任意多边形: 形状 83"/>
                      <p:cNvSpPr/>
                      <p:nvPr/>
                    </p:nvSpPr>
                    <p:spPr>
                      <a:xfrm>
                        <a:off x="7881148" y="1834832"/>
                        <a:ext cx="108670" cy="105897"/>
                      </a:xfrm>
                      <a:custGeom>
                        <a:avLst/>
                        <a:gdLst>
                          <a:gd name="connsiteX0" fmla="*/ 40383 w 108670"/>
                          <a:gd name="connsiteY0" fmla="*/ 105897 h 105897"/>
                          <a:gd name="connsiteX1" fmla="*/ 0 w 108670"/>
                          <a:gd name="connsiteY1" fmla="*/ 46622 h 105897"/>
                          <a:gd name="connsiteX2" fmla="*/ 68287 w 108670"/>
                          <a:gd name="connsiteY2" fmla="*/ 0 h 105897"/>
                          <a:gd name="connsiteX3" fmla="*/ 108670 w 108670"/>
                          <a:gd name="connsiteY3" fmla="*/ 59275 h 1058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8670" h="105897">
                            <a:moveTo>
                              <a:pt x="40383" y="105897"/>
                            </a:moveTo>
                            <a:lnTo>
                              <a:pt x="0" y="46622"/>
                            </a:lnTo>
                            <a:lnTo>
                              <a:pt x="68287" y="0"/>
                            </a:lnTo>
                            <a:lnTo>
                              <a:pt x="108670" y="59275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5" name="任意多边形: 形状 84"/>
                      <p:cNvSpPr/>
                      <p:nvPr/>
                    </p:nvSpPr>
                    <p:spPr>
                      <a:xfrm>
                        <a:off x="7911180" y="1881848"/>
                        <a:ext cx="136479" cy="140934"/>
                      </a:xfrm>
                      <a:custGeom>
                        <a:avLst/>
                        <a:gdLst>
                          <a:gd name="connsiteX0" fmla="*/ 46922 w 136479"/>
                          <a:gd name="connsiteY0" fmla="*/ 131327 h 140934"/>
                          <a:gd name="connsiteX1" fmla="*/ 3766 w 136479"/>
                          <a:gd name="connsiteY1" fmla="*/ 68067 h 140934"/>
                          <a:gd name="connsiteX2" fmla="*/ 9485 w 136479"/>
                          <a:gd name="connsiteY2" fmla="*/ 37736 h 140934"/>
                          <a:gd name="connsiteX3" fmla="*/ 59227 w 136479"/>
                          <a:gd name="connsiteY3" fmla="*/ 3766 h 140934"/>
                          <a:gd name="connsiteX4" fmla="*/ 89558 w 136479"/>
                          <a:gd name="connsiteY4" fmla="*/ 9485 h 140934"/>
                          <a:gd name="connsiteX5" fmla="*/ 132714 w 136479"/>
                          <a:gd name="connsiteY5" fmla="*/ 72746 h 140934"/>
                          <a:gd name="connsiteX6" fmla="*/ 126995 w 136479"/>
                          <a:gd name="connsiteY6" fmla="*/ 103077 h 140934"/>
                          <a:gd name="connsiteX7" fmla="*/ 77252 w 136479"/>
                          <a:gd name="connsiteY7" fmla="*/ 137047 h 140934"/>
                          <a:gd name="connsiteX8" fmla="*/ 46922 w 136479"/>
                          <a:gd name="connsiteY8" fmla="*/ 131327 h 1409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479" h="140934">
                            <a:moveTo>
                              <a:pt x="46922" y="131327"/>
                            </a:moveTo>
                            <a:lnTo>
                              <a:pt x="3766" y="68067"/>
                            </a:lnTo>
                            <a:cubicBezTo>
                              <a:pt x="-2994" y="58014"/>
                              <a:pt x="-394" y="44495"/>
                              <a:pt x="9485" y="37736"/>
                            </a:cubicBezTo>
                            <a:lnTo>
                              <a:pt x="59227" y="3766"/>
                            </a:lnTo>
                            <a:cubicBezTo>
                              <a:pt x="69280" y="-2994"/>
                              <a:pt x="82799" y="-394"/>
                              <a:pt x="89558" y="9485"/>
                            </a:cubicBezTo>
                            <a:lnTo>
                              <a:pt x="132714" y="72746"/>
                            </a:lnTo>
                            <a:cubicBezTo>
                              <a:pt x="139473" y="82799"/>
                              <a:pt x="136874" y="96317"/>
                              <a:pt x="126995" y="103077"/>
                            </a:cubicBezTo>
                            <a:lnTo>
                              <a:pt x="77252" y="137047"/>
                            </a:lnTo>
                            <a:cubicBezTo>
                              <a:pt x="67373" y="143980"/>
                              <a:pt x="53681" y="141380"/>
                              <a:pt x="46922" y="131327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6" name="任意多边形: 形状 85"/>
                      <p:cNvSpPr/>
                      <p:nvPr/>
                    </p:nvSpPr>
                    <p:spPr>
                      <a:xfrm>
                        <a:off x="7834179" y="1763425"/>
                        <a:ext cx="124914" cy="129196"/>
                      </a:xfrm>
                      <a:custGeom>
                        <a:avLst/>
                        <a:gdLst>
                          <a:gd name="connsiteX0" fmla="*/ 35183 w 124914"/>
                          <a:gd name="connsiteY0" fmla="*/ 119589 h 129196"/>
                          <a:gd name="connsiteX1" fmla="*/ 9012 w 124914"/>
                          <a:gd name="connsiteY1" fmla="*/ 81286 h 129196"/>
                          <a:gd name="connsiteX2" fmla="*/ 22704 w 124914"/>
                          <a:gd name="connsiteY2" fmla="*/ 9012 h 129196"/>
                          <a:gd name="connsiteX3" fmla="*/ 22704 w 124914"/>
                          <a:gd name="connsiteY3" fmla="*/ 9012 h 129196"/>
                          <a:gd name="connsiteX4" fmla="*/ 94978 w 124914"/>
                          <a:gd name="connsiteY4" fmla="*/ 22704 h 129196"/>
                          <a:gd name="connsiteX5" fmla="*/ 121149 w 124914"/>
                          <a:gd name="connsiteY5" fmla="*/ 61008 h 129196"/>
                          <a:gd name="connsiteX6" fmla="*/ 115429 w 124914"/>
                          <a:gd name="connsiteY6" fmla="*/ 91338 h 129196"/>
                          <a:gd name="connsiteX7" fmla="*/ 65687 w 124914"/>
                          <a:gd name="connsiteY7" fmla="*/ 125308 h 129196"/>
                          <a:gd name="connsiteX8" fmla="*/ 35183 w 124914"/>
                          <a:gd name="connsiteY8" fmla="*/ 119589 h 1291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4914" h="129196">
                            <a:moveTo>
                              <a:pt x="35183" y="119589"/>
                            </a:moveTo>
                            <a:lnTo>
                              <a:pt x="9012" y="81286"/>
                            </a:lnTo>
                            <a:cubicBezTo>
                              <a:pt x="-7106" y="57541"/>
                              <a:pt x="-1040" y="25131"/>
                              <a:pt x="22704" y="9012"/>
                            </a:cubicBezTo>
                            <a:lnTo>
                              <a:pt x="22704" y="9012"/>
                            </a:lnTo>
                            <a:cubicBezTo>
                              <a:pt x="46449" y="-7106"/>
                              <a:pt x="78859" y="-1040"/>
                              <a:pt x="94978" y="22704"/>
                            </a:cubicBezTo>
                            <a:lnTo>
                              <a:pt x="121149" y="61008"/>
                            </a:lnTo>
                            <a:cubicBezTo>
                              <a:pt x="127908" y="71060"/>
                              <a:pt x="125308" y="84579"/>
                              <a:pt x="115429" y="91338"/>
                            </a:cubicBezTo>
                            <a:lnTo>
                              <a:pt x="65687" y="125308"/>
                            </a:lnTo>
                            <a:cubicBezTo>
                              <a:pt x="55635" y="132241"/>
                              <a:pt x="41943" y="129641"/>
                              <a:pt x="35183" y="119589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grpSp>
                  <p:nvGrpSpPr>
                    <p:cNvPr id="72" name="图形 233"/>
                    <p:cNvGrpSpPr/>
                    <p:nvPr/>
                  </p:nvGrpSpPr>
                  <p:grpSpPr>
                    <a:xfrm>
                      <a:off x="8019371" y="1737864"/>
                      <a:ext cx="185998" cy="357079"/>
                      <a:chOff x="8019371" y="1737864"/>
                      <a:chExt cx="185998" cy="357079"/>
                    </a:xfrm>
                  </p:grpSpPr>
                  <p:sp>
                    <p:nvSpPr>
                      <p:cNvPr id="79" name="任意多边形: 形状 78"/>
                      <p:cNvSpPr/>
                      <p:nvPr/>
                    </p:nvSpPr>
                    <p:spPr>
                      <a:xfrm>
                        <a:off x="8102995" y="1980938"/>
                        <a:ext cx="102374" cy="114004"/>
                      </a:xfrm>
                      <a:custGeom>
                        <a:avLst/>
                        <a:gdLst>
                          <a:gd name="connsiteX0" fmla="*/ 22358 w 102374"/>
                          <a:gd name="connsiteY0" fmla="*/ 91512 h 114004"/>
                          <a:gd name="connsiteX1" fmla="*/ 0 w 102374"/>
                          <a:gd name="connsiteY1" fmla="*/ 27038 h 114004"/>
                          <a:gd name="connsiteX2" fmla="*/ 78166 w 102374"/>
                          <a:gd name="connsiteY2" fmla="*/ 0 h 114004"/>
                          <a:gd name="connsiteX3" fmla="*/ 100524 w 102374"/>
                          <a:gd name="connsiteY3" fmla="*/ 64474 h 114004"/>
                          <a:gd name="connsiteX4" fmla="*/ 79899 w 102374"/>
                          <a:gd name="connsiteY4" fmla="*/ 106937 h 114004"/>
                          <a:gd name="connsiteX5" fmla="*/ 64821 w 102374"/>
                          <a:gd name="connsiteY5" fmla="*/ 112137 h 114004"/>
                          <a:gd name="connsiteX6" fmla="*/ 22358 w 102374"/>
                          <a:gd name="connsiteY6" fmla="*/ 91512 h 1140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2374" h="114004">
                            <a:moveTo>
                              <a:pt x="22358" y="91512"/>
                            </a:moveTo>
                            <a:lnTo>
                              <a:pt x="0" y="27038"/>
                            </a:lnTo>
                            <a:lnTo>
                              <a:pt x="78166" y="0"/>
                            </a:lnTo>
                            <a:lnTo>
                              <a:pt x="100524" y="64474"/>
                            </a:lnTo>
                            <a:cubicBezTo>
                              <a:pt x="106590" y="81979"/>
                              <a:pt x="97231" y="100871"/>
                              <a:pt x="79899" y="106937"/>
                            </a:cubicBezTo>
                            <a:lnTo>
                              <a:pt x="64821" y="112137"/>
                            </a:lnTo>
                            <a:cubicBezTo>
                              <a:pt x="47489" y="118203"/>
                              <a:pt x="28424" y="109017"/>
                              <a:pt x="22358" y="91512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0" name="任意多边形: 形状 79"/>
                      <p:cNvSpPr/>
                      <p:nvPr/>
                    </p:nvSpPr>
                    <p:spPr>
                      <a:xfrm>
                        <a:off x="8049266" y="1825126"/>
                        <a:ext cx="101564" cy="94804"/>
                      </a:xfrm>
                      <a:custGeom>
                        <a:avLst/>
                        <a:gdLst>
                          <a:gd name="connsiteX0" fmla="*/ 23398 w 101564"/>
                          <a:gd name="connsiteY0" fmla="*/ 94805 h 94804"/>
                          <a:gd name="connsiteX1" fmla="*/ 0 w 101564"/>
                          <a:gd name="connsiteY1" fmla="*/ 27038 h 94804"/>
                          <a:gd name="connsiteX2" fmla="*/ 78166 w 101564"/>
                          <a:gd name="connsiteY2" fmla="*/ 0 h 94804"/>
                          <a:gd name="connsiteX3" fmla="*/ 101564 w 101564"/>
                          <a:gd name="connsiteY3" fmla="*/ 67767 h 94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1564" h="94804">
                            <a:moveTo>
                              <a:pt x="23398" y="94805"/>
                            </a:moveTo>
                            <a:lnTo>
                              <a:pt x="0" y="27038"/>
                            </a:lnTo>
                            <a:lnTo>
                              <a:pt x="78166" y="0"/>
                            </a:lnTo>
                            <a:lnTo>
                              <a:pt x="101564" y="67767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1" name="任意多边形: 形状 80"/>
                      <p:cNvSpPr/>
                      <p:nvPr/>
                    </p:nvSpPr>
                    <p:spPr>
                      <a:xfrm>
                        <a:off x="8062774" y="1878496"/>
                        <a:ext cx="125678" cy="135904"/>
                      </a:xfrm>
                      <a:custGeom>
                        <a:avLst/>
                        <a:gdLst>
                          <a:gd name="connsiteX0" fmla="*/ 26183 w 125678"/>
                          <a:gd name="connsiteY0" fmla="*/ 121161 h 135904"/>
                          <a:gd name="connsiteX1" fmla="*/ 1225 w 125678"/>
                          <a:gd name="connsiteY1" fmla="*/ 48887 h 135904"/>
                          <a:gd name="connsiteX2" fmla="*/ 14744 w 125678"/>
                          <a:gd name="connsiteY2" fmla="*/ 20983 h 135904"/>
                          <a:gd name="connsiteX3" fmla="*/ 71592 w 125678"/>
                          <a:gd name="connsiteY3" fmla="*/ 1225 h 135904"/>
                          <a:gd name="connsiteX4" fmla="*/ 99496 w 125678"/>
                          <a:gd name="connsiteY4" fmla="*/ 14744 h 135904"/>
                          <a:gd name="connsiteX5" fmla="*/ 124454 w 125678"/>
                          <a:gd name="connsiteY5" fmla="*/ 87017 h 135904"/>
                          <a:gd name="connsiteX6" fmla="*/ 110935 w 125678"/>
                          <a:gd name="connsiteY6" fmla="*/ 114921 h 135904"/>
                          <a:gd name="connsiteX7" fmla="*/ 54087 w 125678"/>
                          <a:gd name="connsiteY7" fmla="*/ 134679 h 135904"/>
                          <a:gd name="connsiteX8" fmla="*/ 26183 w 125678"/>
                          <a:gd name="connsiteY8" fmla="*/ 121161 h 135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5678" h="135904">
                            <a:moveTo>
                              <a:pt x="26183" y="121161"/>
                            </a:moveTo>
                            <a:lnTo>
                              <a:pt x="1225" y="48887"/>
                            </a:lnTo>
                            <a:cubicBezTo>
                              <a:pt x="-2761" y="37448"/>
                              <a:pt x="3305" y="24969"/>
                              <a:pt x="14744" y="20983"/>
                            </a:cubicBezTo>
                            <a:lnTo>
                              <a:pt x="71592" y="1225"/>
                            </a:lnTo>
                            <a:cubicBezTo>
                              <a:pt x="83031" y="-2761"/>
                              <a:pt x="95510" y="3305"/>
                              <a:pt x="99496" y="14744"/>
                            </a:cubicBezTo>
                            <a:lnTo>
                              <a:pt x="124454" y="87017"/>
                            </a:lnTo>
                            <a:cubicBezTo>
                              <a:pt x="128440" y="98456"/>
                              <a:pt x="122374" y="110935"/>
                              <a:pt x="110935" y="114921"/>
                            </a:cubicBezTo>
                            <a:lnTo>
                              <a:pt x="54087" y="134679"/>
                            </a:lnTo>
                            <a:cubicBezTo>
                              <a:pt x="42648" y="138666"/>
                              <a:pt x="30169" y="132600"/>
                              <a:pt x="26183" y="121161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82" name="任意多边形: 形状 81"/>
                      <p:cNvSpPr/>
                      <p:nvPr/>
                    </p:nvSpPr>
                    <p:spPr>
                      <a:xfrm>
                        <a:off x="8019371" y="1737864"/>
                        <a:ext cx="117606" cy="127743"/>
                      </a:xfrm>
                      <a:custGeom>
                        <a:avLst/>
                        <a:gdLst>
                          <a:gd name="connsiteX0" fmla="*/ 18110 w 117606"/>
                          <a:gd name="connsiteY0" fmla="*/ 112913 h 127743"/>
                          <a:gd name="connsiteX1" fmla="*/ 2858 w 117606"/>
                          <a:gd name="connsiteY1" fmla="*/ 69064 h 127743"/>
                          <a:gd name="connsiteX2" fmla="*/ 34922 w 117606"/>
                          <a:gd name="connsiteY2" fmla="*/ 2857 h 127743"/>
                          <a:gd name="connsiteX3" fmla="*/ 34922 w 117606"/>
                          <a:gd name="connsiteY3" fmla="*/ 2857 h 127743"/>
                          <a:gd name="connsiteX4" fmla="*/ 101129 w 117606"/>
                          <a:gd name="connsiteY4" fmla="*/ 35094 h 127743"/>
                          <a:gd name="connsiteX5" fmla="*/ 116381 w 117606"/>
                          <a:gd name="connsiteY5" fmla="*/ 78943 h 127743"/>
                          <a:gd name="connsiteX6" fmla="*/ 102862 w 117606"/>
                          <a:gd name="connsiteY6" fmla="*/ 106847 h 127743"/>
                          <a:gd name="connsiteX7" fmla="*/ 46014 w 117606"/>
                          <a:gd name="connsiteY7" fmla="*/ 126605 h 127743"/>
                          <a:gd name="connsiteX8" fmla="*/ 18110 w 117606"/>
                          <a:gd name="connsiteY8" fmla="*/ 112913 h 1277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7606" h="127743">
                            <a:moveTo>
                              <a:pt x="18110" y="112913"/>
                            </a:moveTo>
                            <a:lnTo>
                              <a:pt x="2858" y="69064"/>
                            </a:lnTo>
                            <a:cubicBezTo>
                              <a:pt x="-6501" y="41853"/>
                              <a:pt x="7884" y="12389"/>
                              <a:pt x="34922" y="2857"/>
                            </a:cubicBezTo>
                            <a:lnTo>
                              <a:pt x="34922" y="2857"/>
                            </a:lnTo>
                            <a:cubicBezTo>
                              <a:pt x="62133" y="-6503"/>
                              <a:pt x="91597" y="7883"/>
                              <a:pt x="101129" y="35094"/>
                            </a:cubicBezTo>
                            <a:lnTo>
                              <a:pt x="116381" y="78943"/>
                            </a:lnTo>
                            <a:cubicBezTo>
                              <a:pt x="120367" y="90382"/>
                              <a:pt x="114301" y="102861"/>
                              <a:pt x="102862" y="106847"/>
                            </a:cubicBezTo>
                            <a:lnTo>
                              <a:pt x="46014" y="126605"/>
                            </a:lnTo>
                            <a:cubicBezTo>
                              <a:pt x="34575" y="130418"/>
                              <a:pt x="22096" y="124352"/>
                              <a:pt x="18110" y="112913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grpSp>
                  <p:nvGrpSpPr>
                    <p:cNvPr id="73" name="图形 233"/>
                    <p:cNvGrpSpPr/>
                    <p:nvPr/>
                  </p:nvGrpSpPr>
                  <p:grpSpPr>
                    <a:xfrm>
                      <a:off x="8251008" y="1911772"/>
                      <a:ext cx="237978" cy="278881"/>
                      <a:chOff x="8251008" y="1911772"/>
                      <a:chExt cx="237978" cy="278881"/>
                    </a:xfrm>
                  </p:grpSpPr>
                  <p:sp>
                    <p:nvSpPr>
                      <p:cNvPr id="75" name="任意多边形: 形状 74"/>
                      <p:cNvSpPr/>
                      <p:nvPr/>
                    </p:nvSpPr>
                    <p:spPr>
                      <a:xfrm>
                        <a:off x="8251008" y="2073143"/>
                        <a:ext cx="114043" cy="117510"/>
                      </a:xfrm>
                      <a:custGeom>
                        <a:avLst/>
                        <a:gdLst>
                          <a:gd name="connsiteX0" fmla="*/ 6933 w 114043"/>
                          <a:gd name="connsiteY0" fmla="*/ 54075 h 117510"/>
                          <a:gd name="connsiteX1" fmla="*/ 48530 w 114043"/>
                          <a:gd name="connsiteY1" fmla="*/ 0 h 117510"/>
                          <a:gd name="connsiteX2" fmla="*/ 114044 w 114043"/>
                          <a:gd name="connsiteY2" fmla="*/ 50435 h 117510"/>
                          <a:gd name="connsiteX3" fmla="*/ 72447 w 114043"/>
                          <a:gd name="connsiteY3" fmla="*/ 104511 h 117510"/>
                          <a:gd name="connsiteX4" fmla="*/ 25652 w 114043"/>
                          <a:gd name="connsiteY4" fmla="*/ 110577 h 117510"/>
                          <a:gd name="connsiteX5" fmla="*/ 12999 w 114043"/>
                          <a:gd name="connsiteY5" fmla="*/ 100871 h 117510"/>
                          <a:gd name="connsiteX6" fmla="*/ 6933 w 114043"/>
                          <a:gd name="connsiteY6" fmla="*/ 54075 h 1175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4043" h="117510">
                            <a:moveTo>
                              <a:pt x="6933" y="54075"/>
                            </a:moveTo>
                            <a:lnTo>
                              <a:pt x="48530" y="0"/>
                            </a:lnTo>
                            <a:lnTo>
                              <a:pt x="114044" y="50435"/>
                            </a:lnTo>
                            <a:lnTo>
                              <a:pt x="72447" y="104511"/>
                            </a:lnTo>
                            <a:cubicBezTo>
                              <a:pt x="61182" y="119069"/>
                              <a:pt x="40210" y="121842"/>
                              <a:pt x="25652" y="110577"/>
                            </a:cubicBezTo>
                            <a:lnTo>
                              <a:pt x="12999" y="100871"/>
                            </a:lnTo>
                            <a:cubicBezTo>
                              <a:pt x="-1559" y="89605"/>
                              <a:pt x="-4332" y="68634"/>
                              <a:pt x="6933" y="54075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76" name="任意多边形: 形状 75"/>
                      <p:cNvSpPr/>
                      <p:nvPr/>
                    </p:nvSpPr>
                    <p:spPr>
                      <a:xfrm>
                        <a:off x="8340440" y="1963260"/>
                        <a:ext cx="109363" cy="107283"/>
                      </a:xfrm>
                      <a:custGeom>
                        <a:avLst/>
                        <a:gdLst>
                          <a:gd name="connsiteX0" fmla="*/ 0 w 109363"/>
                          <a:gd name="connsiteY0" fmla="*/ 56848 h 107283"/>
                          <a:gd name="connsiteX1" fmla="*/ 43676 w 109363"/>
                          <a:gd name="connsiteY1" fmla="*/ 0 h 107283"/>
                          <a:gd name="connsiteX2" fmla="*/ 109363 w 109363"/>
                          <a:gd name="connsiteY2" fmla="*/ 50435 h 107283"/>
                          <a:gd name="connsiteX3" fmla="*/ 65514 w 109363"/>
                          <a:gd name="connsiteY3" fmla="*/ 107284 h 107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363" h="107283">
                            <a:moveTo>
                              <a:pt x="0" y="56848"/>
                            </a:moveTo>
                            <a:lnTo>
                              <a:pt x="43676" y="0"/>
                            </a:lnTo>
                            <a:lnTo>
                              <a:pt x="109363" y="50435"/>
                            </a:lnTo>
                            <a:lnTo>
                              <a:pt x="65514" y="107284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0018E3"/>
                          </a:gs>
                          <a:gs pos="95860">
                            <a:srgbClr val="030942"/>
                          </a:gs>
                        </a:gsLst>
                        <a:lin ang="16200000" scaled="1"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77" name="任意多边形: 形状 76"/>
                      <p:cNvSpPr/>
                      <p:nvPr/>
                    </p:nvSpPr>
                    <p:spPr>
                      <a:xfrm>
                        <a:off x="8294178" y="2008089"/>
                        <a:ext cx="122236" cy="120576"/>
                      </a:xfrm>
                      <a:custGeom>
                        <a:avLst/>
                        <a:gdLst>
                          <a:gd name="connsiteX0" fmla="*/ 4493 w 122236"/>
                          <a:gd name="connsiteY0" fmla="*/ 48589 h 120576"/>
                          <a:gd name="connsiteX1" fmla="*/ 35344 w 122236"/>
                          <a:gd name="connsiteY1" fmla="*/ 8553 h 120576"/>
                          <a:gd name="connsiteX2" fmla="*/ 66021 w 122236"/>
                          <a:gd name="connsiteY2" fmla="*/ 4567 h 120576"/>
                          <a:gd name="connsiteX3" fmla="*/ 113683 w 122236"/>
                          <a:gd name="connsiteY3" fmla="*/ 41310 h 120576"/>
                          <a:gd name="connsiteX4" fmla="*/ 117669 w 122236"/>
                          <a:gd name="connsiteY4" fmla="*/ 71987 h 120576"/>
                          <a:gd name="connsiteX5" fmla="*/ 86819 w 122236"/>
                          <a:gd name="connsiteY5" fmla="*/ 112024 h 120576"/>
                          <a:gd name="connsiteX6" fmla="*/ 56142 w 122236"/>
                          <a:gd name="connsiteY6" fmla="*/ 116010 h 120576"/>
                          <a:gd name="connsiteX7" fmla="*/ 8479 w 122236"/>
                          <a:gd name="connsiteY7" fmla="*/ 79267 h 120576"/>
                          <a:gd name="connsiteX8" fmla="*/ 4493 w 122236"/>
                          <a:gd name="connsiteY8" fmla="*/ 48589 h 1205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2236" h="120576">
                            <a:moveTo>
                              <a:pt x="4493" y="48589"/>
                            </a:moveTo>
                            <a:lnTo>
                              <a:pt x="35344" y="8553"/>
                            </a:lnTo>
                            <a:cubicBezTo>
                              <a:pt x="42796" y="-979"/>
                              <a:pt x="56488" y="-2886"/>
                              <a:pt x="66021" y="4567"/>
                            </a:cubicBezTo>
                            <a:lnTo>
                              <a:pt x="113683" y="41310"/>
                            </a:lnTo>
                            <a:cubicBezTo>
                              <a:pt x="123216" y="48763"/>
                              <a:pt x="125122" y="62455"/>
                              <a:pt x="117669" y="71987"/>
                            </a:cubicBezTo>
                            <a:lnTo>
                              <a:pt x="86819" y="112024"/>
                            </a:lnTo>
                            <a:cubicBezTo>
                              <a:pt x="79366" y="121556"/>
                              <a:pt x="65674" y="123463"/>
                              <a:pt x="56142" y="116010"/>
                            </a:cubicBezTo>
                            <a:lnTo>
                              <a:pt x="8479" y="79267"/>
                            </a:lnTo>
                            <a:cubicBezTo>
                              <a:pt x="-1053" y="71987"/>
                              <a:pt x="-2786" y="58295"/>
                              <a:pt x="4493" y="48589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78" name="任意多边形: 形状 77"/>
                      <p:cNvSpPr/>
                      <p:nvPr/>
                    </p:nvSpPr>
                    <p:spPr>
                      <a:xfrm>
                        <a:off x="8374436" y="1911772"/>
                        <a:ext cx="114550" cy="112903"/>
                      </a:xfrm>
                      <a:custGeom>
                        <a:avLst/>
                        <a:gdLst>
                          <a:gd name="connsiteX0" fmla="*/ 4481 w 114550"/>
                          <a:gd name="connsiteY0" fmla="*/ 40916 h 112903"/>
                          <a:gd name="connsiteX1" fmla="*/ 21292 w 114550"/>
                          <a:gd name="connsiteY1" fmla="*/ 20291 h 112903"/>
                          <a:gd name="connsiteX2" fmla="*/ 94259 w 114550"/>
                          <a:gd name="connsiteY2" fmla="*/ 10758 h 112903"/>
                          <a:gd name="connsiteX3" fmla="*/ 94259 w 114550"/>
                          <a:gd name="connsiteY3" fmla="*/ 10758 h 112903"/>
                          <a:gd name="connsiteX4" fmla="*/ 103792 w 114550"/>
                          <a:gd name="connsiteY4" fmla="*/ 83725 h 112903"/>
                          <a:gd name="connsiteX5" fmla="*/ 86980 w 114550"/>
                          <a:gd name="connsiteY5" fmla="*/ 104350 h 112903"/>
                          <a:gd name="connsiteX6" fmla="*/ 56303 w 114550"/>
                          <a:gd name="connsiteY6" fmla="*/ 108336 h 112903"/>
                          <a:gd name="connsiteX7" fmla="*/ 8640 w 114550"/>
                          <a:gd name="connsiteY7" fmla="*/ 71593 h 112903"/>
                          <a:gd name="connsiteX8" fmla="*/ 4481 w 114550"/>
                          <a:gd name="connsiteY8" fmla="*/ 40916 h 112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4550" h="112903">
                            <a:moveTo>
                              <a:pt x="4481" y="40916"/>
                            </a:moveTo>
                            <a:lnTo>
                              <a:pt x="21292" y="20291"/>
                            </a:lnTo>
                            <a:cubicBezTo>
                              <a:pt x="38797" y="-2414"/>
                              <a:pt x="71555" y="-6747"/>
                              <a:pt x="94259" y="10758"/>
                            </a:cubicBezTo>
                            <a:lnTo>
                              <a:pt x="94259" y="10758"/>
                            </a:lnTo>
                            <a:cubicBezTo>
                              <a:pt x="116964" y="28264"/>
                              <a:pt x="121297" y="61021"/>
                              <a:pt x="103792" y="83725"/>
                            </a:cubicBezTo>
                            <a:lnTo>
                              <a:pt x="86980" y="104350"/>
                            </a:lnTo>
                            <a:cubicBezTo>
                              <a:pt x="79527" y="113882"/>
                              <a:pt x="65835" y="115789"/>
                              <a:pt x="56303" y="108336"/>
                            </a:cubicBezTo>
                            <a:lnTo>
                              <a:pt x="8640" y="71593"/>
                            </a:lnTo>
                            <a:cubicBezTo>
                              <a:pt x="-1066" y="64140"/>
                              <a:pt x="-2799" y="50448"/>
                              <a:pt x="4481" y="40916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35">
                            <a:schemeClr val="accent2"/>
                          </a:gs>
                          <a:gs pos="47000">
                            <a:schemeClr val="lt2"/>
                          </a:gs>
                          <a:gs pos="100000">
                            <a:srgbClr val="FFFFFF"/>
                          </a:gs>
                        </a:gsLst>
                        <a:lin ang="16200000" scaled="1"/>
                        <a:tileRect/>
                      </a:gra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  <p:sp>
                  <p:nvSpPr>
                    <p:cNvPr id="74" name="任意多边形: 形状 73"/>
                    <p:cNvSpPr/>
                    <p:nvPr/>
                  </p:nvSpPr>
                  <p:spPr>
                    <a:xfrm>
                      <a:off x="7918346" y="2029976"/>
                      <a:ext cx="413504" cy="457921"/>
                    </a:xfrm>
                    <a:custGeom>
                      <a:avLst/>
                      <a:gdLst>
                        <a:gd name="connsiteX0" fmla="*/ 413428 w 413504"/>
                        <a:gd name="connsiteY0" fmla="*/ 259468 h 457921"/>
                        <a:gd name="connsiteX1" fmla="*/ 320703 w 413504"/>
                        <a:gd name="connsiteY1" fmla="*/ 446477 h 457921"/>
                        <a:gd name="connsiteX2" fmla="*/ 97470 w 413504"/>
                        <a:gd name="connsiteY2" fmla="*/ 367791 h 457921"/>
                        <a:gd name="connsiteX3" fmla="*/ 146172 w 413504"/>
                        <a:gd name="connsiteY3" fmla="*/ 16476 h 457921"/>
                        <a:gd name="connsiteX4" fmla="*/ 413428 w 413504"/>
                        <a:gd name="connsiteY4" fmla="*/ 259468 h 45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3504" h="457921">
                          <a:moveTo>
                            <a:pt x="413428" y="259468"/>
                          </a:moveTo>
                          <a:cubicBezTo>
                            <a:pt x="411348" y="347686"/>
                            <a:pt x="384484" y="415627"/>
                            <a:pt x="320703" y="446477"/>
                          </a:cubicBezTo>
                          <a:cubicBezTo>
                            <a:pt x="256229" y="477501"/>
                            <a:pt x="169223" y="443531"/>
                            <a:pt x="97470" y="367791"/>
                          </a:cubicBezTo>
                          <a:cubicBezTo>
                            <a:pt x="-2188" y="262761"/>
                            <a:pt x="-78448" y="110934"/>
                            <a:pt x="146172" y="16476"/>
                          </a:cubicBezTo>
                          <a:cubicBezTo>
                            <a:pt x="313424" y="-53891"/>
                            <a:pt x="416721" y="115094"/>
                            <a:pt x="413428" y="259468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4435565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cs typeface="汉仪君黑-55W" panose="00020600040101010101" charset="-122"/>
                      </a:endParaRPr>
                    </a:p>
                  </p:txBody>
                </p:sp>
              </p:grpSp>
              <p:sp>
                <p:nvSpPr>
                  <p:cNvPr id="69" name="任意多边形: 形状 68"/>
                  <p:cNvSpPr/>
                  <p:nvPr/>
                </p:nvSpPr>
                <p:spPr>
                  <a:xfrm>
                    <a:off x="8840808" y="2786692"/>
                    <a:ext cx="470037" cy="520992"/>
                  </a:xfrm>
                  <a:custGeom>
                    <a:avLst/>
                    <a:gdLst>
                      <a:gd name="connsiteX0" fmla="*/ 470038 w 470037"/>
                      <a:gd name="connsiteY0" fmla="*/ 260496 h 520992"/>
                      <a:gd name="connsiteX1" fmla="*/ 235019 w 470037"/>
                      <a:gd name="connsiteY1" fmla="*/ 520993 h 520992"/>
                      <a:gd name="connsiteX2" fmla="*/ 0 w 470037"/>
                      <a:gd name="connsiteY2" fmla="*/ 260496 h 520992"/>
                      <a:gd name="connsiteX3" fmla="*/ 235019 w 470037"/>
                      <a:gd name="connsiteY3" fmla="*/ 0 h 520992"/>
                      <a:gd name="connsiteX4" fmla="*/ 470038 w 470037"/>
                      <a:gd name="connsiteY4" fmla="*/ 260496 h 520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0037" h="520992">
                        <a:moveTo>
                          <a:pt x="470038" y="260496"/>
                        </a:moveTo>
                        <a:cubicBezTo>
                          <a:pt x="470038" y="404365"/>
                          <a:pt x="364816" y="520993"/>
                          <a:pt x="235019" y="520993"/>
                        </a:cubicBezTo>
                        <a:cubicBezTo>
                          <a:pt x="105222" y="520993"/>
                          <a:pt x="0" y="404365"/>
                          <a:pt x="0" y="260496"/>
                        </a:cubicBezTo>
                        <a:cubicBezTo>
                          <a:pt x="0" y="116628"/>
                          <a:pt x="105222" y="0"/>
                          <a:pt x="235019" y="0"/>
                        </a:cubicBezTo>
                        <a:cubicBezTo>
                          <a:pt x="364816" y="0"/>
                          <a:pt x="470038" y="116628"/>
                          <a:pt x="470038" y="26049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</p:grpSp>
            <p:grpSp>
              <p:nvGrpSpPr>
                <p:cNvPr id="15" name="图形 233"/>
                <p:cNvGrpSpPr/>
                <p:nvPr/>
              </p:nvGrpSpPr>
              <p:grpSpPr>
                <a:xfrm>
                  <a:off x="8704404" y="3845317"/>
                  <a:ext cx="807058" cy="1952534"/>
                  <a:chOff x="8704404" y="3845317"/>
                  <a:chExt cx="807058" cy="1952534"/>
                </a:xfrm>
              </p:grpSpPr>
              <p:sp>
                <p:nvSpPr>
                  <p:cNvPr id="58" name="任意多边形: 形状 57"/>
                  <p:cNvSpPr/>
                  <p:nvPr/>
                </p:nvSpPr>
                <p:spPr>
                  <a:xfrm>
                    <a:off x="8704404" y="4819362"/>
                    <a:ext cx="807058" cy="978488"/>
                  </a:xfrm>
                  <a:custGeom>
                    <a:avLst/>
                    <a:gdLst>
                      <a:gd name="connsiteX0" fmla="*/ 777160 w 807058"/>
                      <a:gd name="connsiteY0" fmla="*/ 0 h 978488"/>
                      <a:gd name="connsiteX1" fmla="*/ 369343 w 807058"/>
                      <a:gd name="connsiteY1" fmla="*/ 0 h 978488"/>
                      <a:gd name="connsiteX2" fmla="*/ 317175 w 807058"/>
                      <a:gd name="connsiteY2" fmla="*/ 470904 h 978488"/>
                      <a:gd name="connsiteX3" fmla="*/ 2950 w 807058"/>
                      <a:gd name="connsiteY3" fmla="*/ 867801 h 978488"/>
                      <a:gd name="connsiteX4" fmla="*/ 784266 w 807058"/>
                      <a:gd name="connsiteY4" fmla="*/ 900212 h 978488"/>
                      <a:gd name="connsiteX5" fmla="*/ 784266 w 807058"/>
                      <a:gd name="connsiteY5" fmla="*/ 417175 h 978488"/>
                      <a:gd name="connsiteX6" fmla="*/ 777160 w 807058"/>
                      <a:gd name="connsiteY6" fmla="*/ 0 h 97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7058" h="978488">
                        <a:moveTo>
                          <a:pt x="777160" y="0"/>
                        </a:moveTo>
                        <a:lnTo>
                          <a:pt x="369343" y="0"/>
                        </a:lnTo>
                        <a:cubicBezTo>
                          <a:pt x="369343" y="0"/>
                          <a:pt x="354958" y="408163"/>
                          <a:pt x="317175" y="470904"/>
                        </a:cubicBezTo>
                        <a:cubicBezTo>
                          <a:pt x="279391" y="533818"/>
                          <a:pt x="58585" y="720481"/>
                          <a:pt x="2950" y="867801"/>
                        </a:cubicBezTo>
                        <a:cubicBezTo>
                          <a:pt x="-52685" y="1015122"/>
                          <a:pt x="696047" y="1004376"/>
                          <a:pt x="784266" y="900212"/>
                        </a:cubicBezTo>
                        <a:cubicBezTo>
                          <a:pt x="827422" y="788942"/>
                          <a:pt x="798651" y="569695"/>
                          <a:pt x="784266" y="417175"/>
                        </a:cubicBezTo>
                        <a:cubicBezTo>
                          <a:pt x="769880" y="264309"/>
                          <a:pt x="777160" y="0"/>
                          <a:pt x="77716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59" name="任意多边形: 形状 58"/>
                  <p:cNvSpPr/>
                  <p:nvPr/>
                </p:nvSpPr>
                <p:spPr>
                  <a:xfrm>
                    <a:off x="9073920" y="4796831"/>
                    <a:ext cx="407643" cy="45062"/>
                  </a:xfrm>
                  <a:custGeom>
                    <a:avLst/>
                    <a:gdLst>
                      <a:gd name="connsiteX0" fmla="*/ 407643 w 407643"/>
                      <a:gd name="connsiteY0" fmla="*/ 22531 h 45062"/>
                      <a:gd name="connsiteX1" fmla="*/ 203822 w 407643"/>
                      <a:gd name="connsiteY1" fmla="*/ 0 h 45062"/>
                      <a:gd name="connsiteX2" fmla="*/ 0 w 407643"/>
                      <a:gd name="connsiteY2" fmla="*/ 22531 h 45062"/>
                      <a:gd name="connsiteX3" fmla="*/ 203822 w 407643"/>
                      <a:gd name="connsiteY3" fmla="*/ 45062 h 45062"/>
                      <a:gd name="connsiteX4" fmla="*/ 407643 w 407643"/>
                      <a:gd name="connsiteY4" fmla="*/ 22531 h 45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7643" h="45062">
                        <a:moveTo>
                          <a:pt x="407643" y="22531"/>
                        </a:moveTo>
                        <a:cubicBezTo>
                          <a:pt x="407643" y="10052"/>
                          <a:pt x="316305" y="0"/>
                          <a:pt x="203822" y="0"/>
                        </a:cubicBezTo>
                        <a:cubicBezTo>
                          <a:pt x="91165" y="0"/>
                          <a:pt x="0" y="10052"/>
                          <a:pt x="0" y="22531"/>
                        </a:cubicBezTo>
                        <a:cubicBezTo>
                          <a:pt x="0" y="35010"/>
                          <a:pt x="91338" y="45062"/>
                          <a:pt x="203822" y="45062"/>
                        </a:cubicBezTo>
                        <a:cubicBezTo>
                          <a:pt x="316305" y="44889"/>
                          <a:pt x="407643" y="34837"/>
                          <a:pt x="407643" y="22531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54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0" name="任意多边形: 形状 59"/>
                  <p:cNvSpPr/>
                  <p:nvPr/>
                </p:nvSpPr>
                <p:spPr>
                  <a:xfrm>
                    <a:off x="9090039" y="4805323"/>
                    <a:ext cx="375406" cy="27730"/>
                  </a:xfrm>
                  <a:custGeom>
                    <a:avLst/>
                    <a:gdLst>
                      <a:gd name="connsiteX0" fmla="*/ 187703 w 375406"/>
                      <a:gd name="connsiteY0" fmla="*/ 27731 h 27730"/>
                      <a:gd name="connsiteX1" fmla="*/ 0 w 375406"/>
                      <a:gd name="connsiteY1" fmla="*/ 13865 h 27730"/>
                      <a:gd name="connsiteX2" fmla="*/ 187703 w 375406"/>
                      <a:gd name="connsiteY2" fmla="*/ 0 h 27730"/>
                      <a:gd name="connsiteX3" fmla="*/ 375406 w 375406"/>
                      <a:gd name="connsiteY3" fmla="*/ 13865 h 27730"/>
                      <a:gd name="connsiteX4" fmla="*/ 187703 w 375406"/>
                      <a:gd name="connsiteY4" fmla="*/ 27731 h 27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5406" h="27730">
                        <a:moveTo>
                          <a:pt x="187703" y="27731"/>
                        </a:moveTo>
                        <a:cubicBezTo>
                          <a:pt x="90992" y="27731"/>
                          <a:pt x="23918" y="20625"/>
                          <a:pt x="0" y="13865"/>
                        </a:cubicBezTo>
                        <a:cubicBezTo>
                          <a:pt x="23918" y="7279"/>
                          <a:pt x="90992" y="0"/>
                          <a:pt x="187703" y="0"/>
                        </a:cubicBezTo>
                        <a:cubicBezTo>
                          <a:pt x="284414" y="0"/>
                          <a:pt x="351488" y="7106"/>
                          <a:pt x="375406" y="13865"/>
                        </a:cubicBezTo>
                        <a:cubicBezTo>
                          <a:pt x="351488" y="20625"/>
                          <a:pt x="284414" y="27731"/>
                          <a:pt x="187703" y="2773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54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1" name="任意多边形: 形状 60"/>
                  <p:cNvSpPr/>
                  <p:nvPr/>
                </p:nvSpPr>
                <p:spPr>
                  <a:xfrm>
                    <a:off x="9211188" y="4507043"/>
                    <a:ext cx="124788" cy="326010"/>
                  </a:xfrm>
                  <a:custGeom>
                    <a:avLst/>
                    <a:gdLst>
                      <a:gd name="connsiteX0" fmla="*/ 0 w 124788"/>
                      <a:gd name="connsiteY0" fmla="*/ 324797 h 326010"/>
                      <a:gd name="connsiteX1" fmla="*/ 66554 w 124788"/>
                      <a:gd name="connsiteY1" fmla="*/ 326010 h 326010"/>
                      <a:gd name="connsiteX2" fmla="*/ 124789 w 124788"/>
                      <a:gd name="connsiteY2" fmla="*/ 324971 h 326010"/>
                      <a:gd name="connsiteX3" fmla="*/ 124789 w 124788"/>
                      <a:gd name="connsiteY3" fmla="*/ 0 h 326010"/>
                      <a:gd name="connsiteX4" fmla="*/ 0 w 124788"/>
                      <a:gd name="connsiteY4" fmla="*/ 0 h 326010"/>
                      <a:gd name="connsiteX5" fmla="*/ 0 w 124788"/>
                      <a:gd name="connsiteY5" fmla="*/ 324797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4788" h="326010">
                        <a:moveTo>
                          <a:pt x="0" y="324797"/>
                        </a:moveTo>
                        <a:cubicBezTo>
                          <a:pt x="20278" y="325491"/>
                          <a:pt x="42463" y="326010"/>
                          <a:pt x="66554" y="326010"/>
                        </a:cubicBezTo>
                        <a:cubicBezTo>
                          <a:pt x="87525" y="326010"/>
                          <a:pt x="106764" y="325664"/>
                          <a:pt x="124789" y="324971"/>
                        </a:cubicBezTo>
                        <a:lnTo>
                          <a:pt x="124789" y="0"/>
                        </a:lnTo>
                        <a:lnTo>
                          <a:pt x="0" y="0"/>
                        </a:lnTo>
                        <a:lnTo>
                          <a:pt x="0" y="32479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54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2" name="任意多边形: 形状 61"/>
                  <p:cNvSpPr/>
                  <p:nvPr/>
                </p:nvSpPr>
                <p:spPr>
                  <a:xfrm>
                    <a:off x="9211188" y="4059191"/>
                    <a:ext cx="124788" cy="398630"/>
                  </a:xfrm>
                  <a:custGeom>
                    <a:avLst/>
                    <a:gdLst>
                      <a:gd name="connsiteX0" fmla="*/ 0 w 124788"/>
                      <a:gd name="connsiteY0" fmla="*/ 0 h 398630"/>
                      <a:gd name="connsiteX1" fmla="*/ 124789 w 124788"/>
                      <a:gd name="connsiteY1" fmla="*/ 0 h 398630"/>
                      <a:gd name="connsiteX2" fmla="*/ 124789 w 124788"/>
                      <a:gd name="connsiteY2" fmla="*/ 398631 h 398630"/>
                      <a:gd name="connsiteX3" fmla="*/ 0 w 124788"/>
                      <a:gd name="connsiteY3" fmla="*/ 398631 h 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788" h="398630">
                        <a:moveTo>
                          <a:pt x="0" y="0"/>
                        </a:moveTo>
                        <a:lnTo>
                          <a:pt x="124789" y="0"/>
                        </a:lnTo>
                        <a:lnTo>
                          <a:pt x="124789" y="398631"/>
                        </a:lnTo>
                        <a:lnTo>
                          <a:pt x="0" y="398631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3" name="任意多边形: 形状 62"/>
                  <p:cNvSpPr/>
                  <p:nvPr/>
                </p:nvSpPr>
                <p:spPr>
                  <a:xfrm>
                    <a:off x="9160926" y="4394560"/>
                    <a:ext cx="225312" cy="225312"/>
                  </a:xfrm>
                  <a:custGeom>
                    <a:avLst/>
                    <a:gdLst>
                      <a:gd name="connsiteX0" fmla="*/ 225313 w 225312"/>
                      <a:gd name="connsiteY0" fmla="*/ 112656 h 225312"/>
                      <a:gd name="connsiteX1" fmla="*/ 112657 w 225312"/>
                      <a:gd name="connsiteY1" fmla="*/ 225313 h 225312"/>
                      <a:gd name="connsiteX2" fmla="*/ 0 w 225312"/>
                      <a:gd name="connsiteY2" fmla="*/ 112656 h 225312"/>
                      <a:gd name="connsiteX3" fmla="*/ 112657 w 225312"/>
                      <a:gd name="connsiteY3" fmla="*/ 0 h 225312"/>
                      <a:gd name="connsiteX4" fmla="*/ 225313 w 225312"/>
                      <a:gd name="connsiteY4" fmla="*/ 112656 h 22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12" h="225312">
                        <a:moveTo>
                          <a:pt x="225313" y="112656"/>
                        </a:moveTo>
                        <a:cubicBezTo>
                          <a:pt x="225313" y="174875"/>
                          <a:pt x="174875" y="225313"/>
                          <a:pt x="112657" y="225313"/>
                        </a:cubicBezTo>
                        <a:cubicBezTo>
                          <a:pt x="50438" y="225313"/>
                          <a:pt x="0" y="174875"/>
                          <a:pt x="0" y="112656"/>
                        </a:cubicBezTo>
                        <a:cubicBezTo>
                          <a:pt x="0" y="50438"/>
                          <a:pt x="50438" y="0"/>
                          <a:pt x="112657" y="0"/>
                        </a:cubicBezTo>
                        <a:cubicBezTo>
                          <a:pt x="174875" y="0"/>
                          <a:pt x="225313" y="50438"/>
                          <a:pt x="225313" y="112656"/>
                        </a:cubicBezTo>
                        <a:close/>
                      </a:path>
                    </a:pathLst>
                  </a:custGeom>
                  <a:solidFill>
                    <a:srgbClr val="0018E3"/>
                  </a:soli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4" name="任意多边形: 形状 63"/>
                  <p:cNvSpPr/>
                  <p:nvPr/>
                </p:nvSpPr>
                <p:spPr>
                  <a:xfrm>
                    <a:off x="9153820" y="3845317"/>
                    <a:ext cx="270028" cy="299146"/>
                  </a:xfrm>
                  <a:custGeom>
                    <a:avLst/>
                    <a:gdLst>
                      <a:gd name="connsiteX0" fmla="*/ 270029 w 270028"/>
                      <a:gd name="connsiteY0" fmla="*/ 149573 h 299146"/>
                      <a:gd name="connsiteX1" fmla="*/ 135014 w 270028"/>
                      <a:gd name="connsiteY1" fmla="*/ 299146 h 299146"/>
                      <a:gd name="connsiteX2" fmla="*/ 0 w 270028"/>
                      <a:gd name="connsiteY2" fmla="*/ 149573 h 299146"/>
                      <a:gd name="connsiteX3" fmla="*/ 135014 w 270028"/>
                      <a:gd name="connsiteY3" fmla="*/ 0 h 299146"/>
                      <a:gd name="connsiteX4" fmla="*/ 270029 w 270028"/>
                      <a:gd name="connsiteY4" fmla="*/ 149573 h 299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028" h="299146">
                        <a:moveTo>
                          <a:pt x="270029" y="149573"/>
                        </a:moveTo>
                        <a:cubicBezTo>
                          <a:pt x="270029" y="232180"/>
                          <a:pt x="209581" y="299146"/>
                          <a:pt x="135014" y="299146"/>
                        </a:cubicBezTo>
                        <a:cubicBezTo>
                          <a:pt x="60448" y="299146"/>
                          <a:pt x="0" y="232180"/>
                          <a:pt x="0" y="149573"/>
                        </a:cubicBezTo>
                        <a:cubicBezTo>
                          <a:pt x="0" y="66966"/>
                          <a:pt x="60448" y="0"/>
                          <a:pt x="135014" y="0"/>
                        </a:cubicBezTo>
                        <a:cubicBezTo>
                          <a:pt x="209581" y="0"/>
                          <a:pt x="270029" y="66966"/>
                          <a:pt x="270029" y="1495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</p:grpSp>
            <p:grpSp>
              <p:nvGrpSpPr>
                <p:cNvPr id="16" name="图形 233"/>
                <p:cNvGrpSpPr/>
                <p:nvPr/>
              </p:nvGrpSpPr>
              <p:grpSpPr>
                <a:xfrm>
                  <a:off x="8980329" y="1269470"/>
                  <a:ext cx="1278737" cy="1348411"/>
                  <a:chOff x="8980329" y="1269470"/>
                  <a:chExt cx="1278737" cy="1348411"/>
                </a:xfrm>
              </p:grpSpPr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9419862" y="2295510"/>
                    <a:ext cx="399670" cy="280947"/>
                  </a:xfrm>
                  <a:custGeom>
                    <a:avLst/>
                    <a:gdLst>
                      <a:gd name="connsiteX0" fmla="*/ 367607 w 399670"/>
                      <a:gd name="connsiteY0" fmla="*/ 0 h 280947"/>
                      <a:gd name="connsiteX1" fmla="*/ 32064 w 399670"/>
                      <a:gd name="connsiteY1" fmla="*/ 0 h 280947"/>
                      <a:gd name="connsiteX2" fmla="*/ 0 w 399670"/>
                      <a:gd name="connsiteY2" fmla="*/ 280948 h 280947"/>
                      <a:gd name="connsiteX3" fmla="*/ 399671 w 399670"/>
                      <a:gd name="connsiteY3" fmla="*/ 280948 h 280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9670" h="280947">
                        <a:moveTo>
                          <a:pt x="367607" y="0"/>
                        </a:moveTo>
                        <a:lnTo>
                          <a:pt x="32064" y="0"/>
                        </a:lnTo>
                        <a:lnTo>
                          <a:pt x="0" y="280948"/>
                        </a:lnTo>
                        <a:lnTo>
                          <a:pt x="399671" y="28094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9" name="任意多边形: 形状 28"/>
                  <p:cNvSpPr/>
                  <p:nvPr/>
                </p:nvSpPr>
                <p:spPr>
                  <a:xfrm>
                    <a:off x="9374627" y="2576458"/>
                    <a:ext cx="490142" cy="41422"/>
                  </a:xfrm>
                  <a:custGeom>
                    <a:avLst/>
                    <a:gdLst>
                      <a:gd name="connsiteX0" fmla="*/ 448719 w 490142"/>
                      <a:gd name="connsiteY0" fmla="*/ 0 h 41422"/>
                      <a:gd name="connsiteX1" fmla="*/ 41423 w 490142"/>
                      <a:gd name="connsiteY1" fmla="*/ 0 h 41422"/>
                      <a:gd name="connsiteX2" fmla="*/ 0 w 490142"/>
                      <a:gd name="connsiteY2" fmla="*/ 41423 h 41422"/>
                      <a:gd name="connsiteX3" fmla="*/ 0 w 490142"/>
                      <a:gd name="connsiteY3" fmla="*/ 41423 h 41422"/>
                      <a:gd name="connsiteX4" fmla="*/ 490142 w 490142"/>
                      <a:gd name="connsiteY4" fmla="*/ 41423 h 41422"/>
                      <a:gd name="connsiteX5" fmla="*/ 490142 w 490142"/>
                      <a:gd name="connsiteY5" fmla="*/ 41423 h 41422"/>
                      <a:gd name="connsiteX6" fmla="*/ 448719 w 490142"/>
                      <a:gd name="connsiteY6" fmla="*/ 0 h 41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0142" h="41422">
                        <a:moveTo>
                          <a:pt x="448719" y="0"/>
                        </a:moveTo>
                        <a:lnTo>
                          <a:pt x="41423" y="0"/>
                        </a:lnTo>
                        <a:cubicBezTo>
                          <a:pt x="18545" y="0"/>
                          <a:pt x="0" y="18545"/>
                          <a:pt x="0" y="41423"/>
                        </a:cubicBezTo>
                        <a:lnTo>
                          <a:pt x="0" y="41423"/>
                        </a:lnTo>
                        <a:lnTo>
                          <a:pt x="490142" y="41423"/>
                        </a:lnTo>
                        <a:lnTo>
                          <a:pt x="490142" y="41423"/>
                        </a:lnTo>
                        <a:cubicBezTo>
                          <a:pt x="490142" y="18545"/>
                          <a:pt x="471597" y="0"/>
                          <a:pt x="448719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0" name="任意多边形: 形状 29"/>
                  <p:cNvSpPr/>
                  <p:nvPr/>
                </p:nvSpPr>
                <p:spPr>
                  <a:xfrm>
                    <a:off x="9026951" y="1642622"/>
                    <a:ext cx="87698" cy="451665"/>
                  </a:xfrm>
                  <a:custGeom>
                    <a:avLst/>
                    <a:gdLst>
                      <a:gd name="connsiteX0" fmla="*/ 87699 w 87698"/>
                      <a:gd name="connsiteY0" fmla="*/ 451666 h 451665"/>
                      <a:gd name="connsiteX1" fmla="*/ 87699 w 87698"/>
                      <a:gd name="connsiteY1" fmla="*/ 451666 h 451665"/>
                      <a:gd name="connsiteX2" fmla="*/ 87699 w 87698"/>
                      <a:gd name="connsiteY2" fmla="*/ 0 h 451665"/>
                      <a:gd name="connsiteX3" fmla="*/ 87699 w 87698"/>
                      <a:gd name="connsiteY3" fmla="*/ 0 h 451665"/>
                      <a:gd name="connsiteX4" fmla="*/ 0 w 87698"/>
                      <a:gd name="connsiteY4" fmla="*/ 87699 h 451665"/>
                      <a:gd name="connsiteX5" fmla="*/ 0 w 87698"/>
                      <a:gd name="connsiteY5" fmla="*/ 363967 h 451665"/>
                      <a:gd name="connsiteX6" fmla="*/ 87699 w 87698"/>
                      <a:gd name="connsiteY6" fmla="*/ 451666 h 45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698" h="451665">
                        <a:moveTo>
                          <a:pt x="87699" y="451666"/>
                        </a:moveTo>
                        <a:lnTo>
                          <a:pt x="87699" y="451666"/>
                        </a:lnTo>
                        <a:lnTo>
                          <a:pt x="87699" y="0"/>
                        </a:lnTo>
                        <a:lnTo>
                          <a:pt x="87699" y="0"/>
                        </a:lnTo>
                        <a:cubicBezTo>
                          <a:pt x="39170" y="0"/>
                          <a:pt x="0" y="39343"/>
                          <a:pt x="0" y="87699"/>
                        </a:cubicBezTo>
                        <a:lnTo>
                          <a:pt x="0" y="363967"/>
                        </a:lnTo>
                        <a:cubicBezTo>
                          <a:pt x="0" y="412496"/>
                          <a:pt x="39343" y="451666"/>
                          <a:pt x="87699" y="451666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8980329" y="1748520"/>
                    <a:ext cx="46622" cy="239871"/>
                  </a:xfrm>
                  <a:custGeom>
                    <a:avLst/>
                    <a:gdLst>
                      <a:gd name="connsiteX0" fmla="*/ 46622 w 46622"/>
                      <a:gd name="connsiteY0" fmla="*/ 239872 h 239871"/>
                      <a:gd name="connsiteX1" fmla="*/ 46622 w 46622"/>
                      <a:gd name="connsiteY1" fmla="*/ 239872 h 239871"/>
                      <a:gd name="connsiteX2" fmla="*/ 46622 w 46622"/>
                      <a:gd name="connsiteY2" fmla="*/ 0 h 239871"/>
                      <a:gd name="connsiteX3" fmla="*/ 46622 w 46622"/>
                      <a:gd name="connsiteY3" fmla="*/ 0 h 239871"/>
                      <a:gd name="connsiteX4" fmla="*/ 0 w 46622"/>
                      <a:gd name="connsiteY4" fmla="*/ 46622 h 239871"/>
                      <a:gd name="connsiteX5" fmla="*/ 0 w 46622"/>
                      <a:gd name="connsiteY5" fmla="*/ 193423 h 239871"/>
                      <a:gd name="connsiteX6" fmla="*/ 46622 w 46622"/>
                      <a:gd name="connsiteY6" fmla="*/ 239872 h 239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22" h="239871">
                        <a:moveTo>
                          <a:pt x="46622" y="239872"/>
                        </a:moveTo>
                        <a:lnTo>
                          <a:pt x="46622" y="239872"/>
                        </a:lnTo>
                        <a:lnTo>
                          <a:pt x="46622" y="0"/>
                        </a:lnTo>
                        <a:lnTo>
                          <a:pt x="46622" y="0"/>
                        </a:lnTo>
                        <a:cubicBezTo>
                          <a:pt x="20971" y="0"/>
                          <a:pt x="0" y="20798"/>
                          <a:pt x="0" y="46622"/>
                        </a:cubicBezTo>
                        <a:lnTo>
                          <a:pt x="0" y="193423"/>
                        </a:lnTo>
                        <a:cubicBezTo>
                          <a:pt x="0" y="219074"/>
                          <a:pt x="20971" y="239872"/>
                          <a:pt x="46622" y="23987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>
                    <a:off x="9114650" y="1290268"/>
                    <a:ext cx="1010095" cy="1166427"/>
                  </a:xfrm>
                  <a:custGeom>
                    <a:avLst/>
                    <a:gdLst>
                      <a:gd name="connsiteX0" fmla="*/ 972485 w 1010095"/>
                      <a:gd name="connsiteY0" fmla="*/ 236059 h 1166427"/>
                      <a:gd name="connsiteX1" fmla="*/ 505048 w 1010095"/>
                      <a:gd name="connsiteY1" fmla="*/ 0 h 1166427"/>
                      <a:gd name="connsiteX2" fmla="*/ 37610 w 1010095"/>
                      <a:gd name="connsiteY2" fmla="*/ 236059 h 1166427"/>
                      <a:gd name="connsiteX3" fmla="*/ 0 w 1010095"/>
                      <a:gd name="connsiteY3" fmla="*/ 352528 h 1166427"/>
                      <a:gd name="connsiteX4" fmla="*/ 0 w 1010095"/>
                      <a:gd name="connsiteY4" fmla="*/ 813726 h 1166427"/>
                      <a:gd name="connsiteX5" fmla="*/ 40383 w 1010095"/>
                      <a:gd name="connsiteY5" fmla="*/ 934009 h 1166427"/>
                      <a:gd name="connsiteX6" fmla="*/ 505048 w 1010095"/>
                      <a:gd name="connsiteY6" fmla="*/ 1166428 h 1166427"/>
                      <a:gd name="connsiteX7" fmla="*/ 969712 w 1010095"/>
                      <a:gd name="connsiteY7" fmla="*/ 934009 h 1166427"/>
                      <a:gd name="connsiteX8" fmla="*/ 1010095 w 1010095"/>
                      <a:gd name="connsiteY8" fmla="*/ 813726 h 1166427"/>
                      <a:gd name="connsiteX9" fmla="*/ 1010095 w 1010095"/>
                      <a:gd name="connsiteY9" fmla="*/ 352528 h 1166427"/>
                      <a:gd name="connsiteX10" fmla="*/ 972485 w 1010095"/>
                      <a:gd name="connsiteY10" fmla="*/ 236059 h 1166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10095" h="1166427">
                        <a:moveTo>
                          <a:pt x="972485" y="236059"/>
                        </a:moveTo>
                        <a:cubicBezTo>
                          <a:pt x="866415" y="93072"/>
                          <a:pt x="696564" y="347"/>
                          <a:pt x="505048" y="0"/>
                        </a:cubicBezTo>
                        <a:cubicBezTo>
                          <a:pt x="313532" y="347"/>
                          <a:pt x="143680" y="93245"/>
                          <a:pt x="37610" y="236059"/>
                        </a:cubicBezTo>
                        <a:cubicBezTo>
                          <a:pt x="12652" y="269682"/>
                          <a:pt x="0" y="310759"/>
                          <a:pt x="0" y="352528"/>
                        </a:cubicBezTo>
                        <a:lnTo>
                          <a:pt x="0" y="813726"/>
                        </a:lnTo>
                        <a:cubicBezTo>
                          <a:pt x="0" y="857056"/>
                          <a:pt x="14212" y="899345"/>
                          <a:pt x="40383" y="934009"/>
                        </a:cubicBezTo>
                        <a:cubicBezTo>
                          <a:pt x="146627" y="1074916"/>
                          <a:pt x="315091" y="1166081"/>
                          <a:pt x="505048" y="1166428"/>
                        </a:cubicBezTo>
                        <a:cubicBezTo>
                          <a:pt x="695004" y="1166081"/>
                          <a:pt x="863468" y="1074916"/>
                          <a:pt x="969712" y="934009"/>
                        </a:cubicBezTo>
                        <a:cubicBezTo>
                          <a:pt x="995883" y="899345"/>
                          <a:pt x="1010095" y="857229"/>
                          <a:pt x="1010095" y="813726"/>
                        </a:cubicBezTo>
                        <a:lnTo>
                          <a:pt x="1010095" y="352528"/>
                        </a:lnTo>
                        <a:cubicBezTo>
                          <a:pt x="1010095" y="310759"/>
                          <a:pt x="997443" y="269682"/>
                          <a:pt x="972485" y="23605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194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3" name="任意多边形: 形状 32"/>
                  <p:cNvSpPr/>
                  <p:nvPr/>
                </p:nvSpPr>
                <p:spPr>
                  <a:xfrm>
                    <a:off x="9243945" y="1269470"/>
                    <a:ext cx="751678" cy="323800"/>
                  </a:xfrm>
                  <a:custGeom>
                    <a:avLst/>
                    <a:gdLst>
                      <a:gd name="connsiteX0" fmla="*/ 375753 w 751678"/>
                      <a:gd name="connsiteY0" fmla="*/ 0 h 323800"/>
                      <a:gd name="connsiteX1" fmla="*/ 0 w 751678"/>
                      <a:gd name="connsiteY1" fmla="*/ 138481 h 323800"/>
                      <a:gd name="connsiteX2" fmla="*/ 0 w 751678"/>
                      <a:gd name="connsiteY2" fmla="*/ 185797 h 323800"/>
                      <a:gd name="connsiteX3" fmla="*/ 85099 w 751678"/>
                      <a:gd name="connsiteY3" fmla="*/ 285281 h 323800"/>
                      <a:gd name="connsiteX4" fmla="*/ 289440 w 751678"/>
                      <a:gd name="connsiteY4" fmla="*/ 317171 h 323800"/>
                      <a:gd name="connsiteX5" fmla="*/ 462238 w 751678"/>
                      <a:gd name="connsiteY5" fmla="*/ 317171 h 323800"/>
                      <a:gd name="connsiteX6" fmla="*/ 666580 w 751678"/>
                      <a:gd name="connsiteY6" fmla="*/ 285281 h 323800"/>
                      <a:gd name="connsiteX7" fmla="*/ 751679 w 751678"/>
                      <a:gd name="connsiteY7" fmla="*/ 185797 h 323800"/>
                      <a:gd name="connsiteX8" fmla="*/ 751679 w 751678"/>
                      <a:gd name="connsiteY8" fmla="*/ 138481 h 323800"/>
                      <a:gd name="connsiteX9" fmla="*/ 375753 w 751678"/>
                      <a:gd name="connsiteY9" fmla="*/ 0 h 323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51678" h="323800">
                        <a:moveTo>
                          <a:pt x="375753" y="0"/>
                        </a:moveTo>
                        <a:cubicBezTo>
                          <a:pt x="232419" y="347"/>
                          <a:pt x="101391" y="52342"/>
                          <a:pt x="0" y="138481"/>
                        </a:cubicBezTo>
                        <a:lnTo>
                          <a:pt x="0" y="185797"/>
                        </a:lnTo>
                        <a:cubicBezTo>
                          <a:pt x="0" y="235365"/>
                          <a:pt x="36223" y="277655"/>
                          <a:pt x="85099" y="285281"/>
                        </a:cubicBezTo>
                        <a:lnTo>
                          <a:pt x="289440" y="317171"/>
                        </a:lnTo>
                        <a:cubicBezTo>
                          <a:pt x="346635" y="326011"/>
                          <a:pt x="405043" y="326011"/>
                          <a:pt x="462238" y="317171"/>
                        </a:cubicBezTo>
                        <a:lnTo>
                          <a:pt x="666580" y="285281"/>
                        </a:lnTo>
                        <a:cubicBezTo>
                          <a:pt x="715629" y="277655"/>
                          <a:pt x="751679" y="235365"/>
                          <a:pt x="751679" y="185797"/>
                        </a:cubicBezTo>
                        <a:lnTo>
                          <a:pt x="751679" y="138481"/>
                        </a:lnTo>
                        <a:cubicBezTo>
                          <a:pt x="650288" y="52342"/>
                          <a:pt x="519086" y="347"/>
                          <a:pt x="37575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>
                  <a:xfrm>
                    <a:off x="10124745" y="1642622"/>
                    <a:ext cx="87698" cy="451665"/>
                  </a:xfrm>
                  <a:custGeom>
                    <a:avLst/>
                    <a:gdLst>
                      <a:gd name="connsiteX0" fmla="*/ 0 w 87698"/>
                      <a:gd name="connsiteY0" fmla="*/ 451666 h 451665"/>
                      <a:gd name="connsiteX1" fmla="*/ 0 w 87698"/>
                      <a:gd name="connsiteY1" fmla="*/ 451666 h 451665"/>
                      <a:gd name="connsiteX2" fmla="*/ 0 w 87698"/>
                      <a:gd name="connsiteY2" fmla="*/ 0 h 451665"/>
                      <a:gd name="connsiteX3" fmla="*/ 0 w 87698"/>
                      <a:gd name="connsiteY3" fmla="*/ 0 h 451665"/>
                      <a:gd name="connsiteX4" fmla="*/ 87699 w 87698"/>
                      <a:gd name="connsiteY4" fmla="*/ 87699 h 451665"/>
                      <a:gd name="connsiteX5" fmla="*/ 87699 w 87698"/>
                      <a:gd name="connsiteY5" fmla="*/ 363967 h 451665"/>
                      <a:gd name="connsiteX6" fmla="*/ 0 w 87698"/>
                      <a:gd name="connsiteY6" fmla="*/ 451666 h 45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7698" h="451665">
                        <a:moveTo>
                          <a:pt x="0" y="451666"/>
                        </a:moveTo>
                        <a:lnTo>
                          <a:pt x="0" y="4516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ubicBezTo>
                          <a:pt x="48529" y="0"/>
                          <a:pt x="87699" y="39343"/>
                          <a:pt x="87699" y="87699"/>
                        </a:cubicBezTo>
                        <a:lnTo>
                          <a:pt x="87699" y="363967"/>
                        </a:lnTo>
                        <a:cubicBezTo>
                          <a:pt x="87699" y="412496"/>
                          <a:pt x="48529" y="451666"/>
                          <a:pt x="0" y="451666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>
                    <a:off x="10212444" y="1748520"/>
                    <a:ext cx="46622" cy="239871"/>
                  </a:xfrm>
                  <a:custGeom>
                    <a:avLst/>
                    <a:gdLst>
                      <a:gd name="connsiteX0" fmla="*/ 0 w 46622"/>
                      <a:gd name="connsiteY0" fmla="*/ 239872 h 239871"/>
                      <a:gd name="connsiteX1" fmla="*/ 0 w 46622"/>
                      <a:gd name="connsiteY1" fmla="*/ 239872 h 239871"/>
                      <a:gd name="connsiteX2" fmla="*/ 0 w 46622"/>
                      <a:gd name="connsiteY2" fmla="*/ 0 h 239871"/>
                      <a:gd name="connsiteX3" fmla="*/ 0 w 46622"/>
                      <a:gd name="connsiteY3" fmla="*/ 0 h 239871"/>
                      <a:gd name="connsiteX4" fmla="*/ 46622 w 46622"/>
                      <a:gd name="connsiteY4" fmla="*/ 46622 h 239871"/>
                      <a:gd name="connsiteX5" fmla="*/ 46622 w 46622"/>
                      <a:gd name="connsiteY5" fmla="*/ 193423 h 239871"/>
                      <a:gd name="connsiteX6" fmla="*/ 0 w 46622"/>
                      <a:gd name="connsiteY6" fmla="*/ 239872 h 239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622" h="239871">
                        <a:moveTo>
                          <a:pt x="0" y="239872"/>
                        </a:moveTo>
                        <a:lnTo>
                          <a:pt x="0" y="23987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ubicBezTo>
                          <a:pt x="25651" y="0"/>
                          <a:pt x="46622" y="20798"/>
                          <a:pt x="46622" y="46622"/>
                        </a:cubicBezTo>
                        <a:lnTo>
                          <a:pt x="46622" y="193423"/>
                        </a:lnTo>
                        <a:cubicBezTo>
                          <a:pt x="46622" y="219074"/>
                          <a:pt x="25824" y="239872"/>
                          <a:pt x="0" y="239872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9142034" y="1674166"/>
                    <a:ext cx="936608" cy="456908"/>
                  </a:xfrm>
                  <a:custGeom>
                    <a:avLst/>
                    <a:gdLst>
                      <a:gd name="connsiteX0" fmla="*/ 847003 w 936608"/>
                      <a:gd name="connsiteY0" fmla="*/ 0 h 456908"/>
                      <a:gd name="connsiteX1" fmla="*/ 468304 w 936608"/>
                      <a:gd name="connsiteY1" fmla="*/ 0 h 456908"/>
                      <a:gd name="connsiteX2" fmla="*/ 89432 w 936608"/>
                      <a:gd name="connsiteY2" fmla="*/ 0 h 456908"/>
                      <a:gd name="connsiteX3" fmla="*/ 0 w 936608"/>
                      <a:gd name="connsiteY3" fmla="*/ 89432 h 456908"/>
                      <a:gd name="connsiteX4" fmla="*/ 0 w 936608"/>
                      <a:gd name="connsiteY4" fmla="*/ 234325 h 456908"/>
                      <a:gd name="connsiteX5" fmla="*/ 157372 w 936608"/>
                      <a:gd name="connsiteY5" fmla="*/ 421162 h 456908"/>
                      <a:gd name="connsiteX6" fmla="*/ 262923 w 936608"/>
                      <a:gd name="connsiteY6" fmla="*/ 439360 h 456908"/>
                      <a:gd name="connsiteX7" fmla="*/ 673686 w 936608"/>
                      <a:gd name="connsiteY7" fmla="*/ 439360 h 456908"/>
                      <a:gd name="connsiteX8" fmla="*/ 779236 w 936608"/>
                      <a:gd name="connsiteY8" fmla="*/ 421162 h 456908"/>
                      <a:gd name="connsiteX9" fmla="*/ 936609 w 936608"/>
                      <a:gd name="connsiteY9" fmla="*/ 234325 h 456908"/>
                      <a:gd name="connsiteX10" fmla="*/ 936609 w 936608"/>
                      <a:gd name="connsiteY10" fmla="*/ 89432 h 456908"/>
                      <a:gd name="connsiteX11" fmla="*/ 847003 w 936608"/>
                      <a:gd name="connsiteY11" fmla="*/ 0 h 456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36608" h="456908">
                        <a:moveTo>
                          <a:pt x="847003" y="0"/>
                        </a:moveTo>
                        <a:lnTo>
                          <a:pt x="468304" y="0"/>
                        </a:lnTo>
                        <a:lnTo>
                          <a:pt x="89432" y="0"/>
                        </a:lnTo>
                        <a:cubicBezTo>
                          <a:pt x="40036" y="0"/>
                          <a:pt x="0" y="40036"/>
                          <a:pt x="0" y="89432"/>
                        </a:cubicBezTo>
                        <a:lnTo>
                          <a:pt x="0" y="234325"/>
                        </a:lnTo>
                        <a:cubicBezTo>
                          <a:pt x="0" y="326704"/>
                          <a:pt x="66381" y="405563"/>
                          <a:pt x="157372" y="421162"/>
                        </a:cubicBezTo>
                        <a:lnTo>
                          <a:pt x="262923" y="439360"/>
                        </a:lnTo>
                        <a:cubicBezTo>
                          <a:pt x="398804" y="462758"/>
                          <a:pt x="537631" y="462758"/>
                          <a:pt x="673686" y="439360"/>
                        </a:cubicBezTo>
                        <a:lnTo>
                          <a:pt x="779236" y="421162"/>
                        </a:lnTo>
                        <a:cubicBezTo>
                          <a:pt x="870228" y="405563"/>
                          <a:pt x="936609" y="326704"/>
                          <a:pt x="936609" y="234325"/>
                        </a:cubicBezTo>
                        <a:lnTo>
                          <a:pt x="936609" y="89432"/>
                        </a:lnTo>
                        <a:cubicBezTo>
                          <a:pt x="936609" y="40036"/>
                          <a:pt x="896399" y="0"/>
                          <a:pt x="84700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54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>
                  <a:xfrm>
                    <a:off x="9197669" y="1687165"/>
                    <a:ext cx="844403" cy="411716"/>
                  </a:xfrm>
                  <a:custGeom>
                    <a:avLst/>
                    <a:gdLst>
                      <a:gd name="connsiteX0" fmla="*/ 763464 w 844403"/>
                      <a:gd name="connsiteY0" fmla="*/ 0 h 411716"/>
                      <a:gd name="connsiteX1" fmla="*/ 422029 w 844403"/>
                      <a:gd name="connsiteY1" fmla="*/ 0 h 411716"/>
                      <a:gd name="connsiteX2" fmla="*/ 80593 w 844403"/>
                      <a:gd name="connsiteY2" fmla="*/ 0 h 411716"/>
                      <a:gd name="connsiteX3" fmla="*/ 0 w 844403"/>
                      <a:gd name="connsiteY3" fmla="*/ 80593 h 411716"/>
                      <a:gd name="connsiteX4" fmla="*/ 0 w 844403"/>
                      <a:gd name="connsiteY4" fmla="*/ 211101 h 411716"/>
                      <a:gd name="connsiteX5" fmla="*/ 141947 w 844403"/>
                      <a:gd name="connsiteY5" fmla="*/ 379566 h 411716"/>
                      <a:gd name="connsiteX6" fmla="*/ 237099 w 844403"/>
                      <a:gd name="connsiteY6" fmla="*/ 395858 h 411716"/>
                      <a:gd name="connsiteX7" fmla="*/ 607305 w 844403"/>
                      <a:gd name="connsiteY7" fmla="*/ 395858 h 411716"/>
                      <a:gd name="connsiteX8" fmla="*/ 702457 w 844403"/>
                      <a:gd name="connsiteY8" fmla="*/ 379566 h 411716"/>
                      <a:gd name="connsiteX9" fmla="*/ 844404 w 844403"/>
                      <a:gd name="connsiteY9" fmla="*/ 211101 h 411716"/>
                      <a:gd name="connsiteX10" fmla="*/ 844404 w 844403"/>
                      <a:gd name="connsiteY10" fmla="*/ 80593 h 411716"/>
                      <a:gd name="connsiteX11" fmla="*/ 763464 w 844403"/>
                      <a:gd name="connsiteY11" fmla="*/ 0 h 411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44403" h="411716">
                        <a:moveTo>
                          <a:pt x="763464" y="0"/>
                        </a:moveTo>
                        <a:lnTo>
                          <a:pt x="422029" y="0"/>
                        </a:lnTo>
                        <a:lnTo>
                          <a:pt x="80593" y="0"/>
                        </a:lnTo>
                        <a:cubicBezTo>
                          <a:pt x="36050" y="0"/>
                          <a:pt x="0" y="36050"/>
                          <a:pt x="0" y="80593"/>
                        </a:cubicBezTo>
                        <a:lnTo>
                          <a:pt x="0" y="211101"/>
                        </a:lnTo>
                        <a:cubicBezTo>
                          <a:pt x="0" y="294293"/>
                          <a:pt x="59968" y="365354"/>
                          <a:pt x="141947" y="379566"/>
                        </a:cubicBezTo>
                        <a:lnTo>
                          <a:pt x="237099" y="395858"/>
                        </a:lnTo>
                        <a:cubicBezTo>
                          <a:pt x="359634" y="417002"/>
                          <a:pt x="484769" y="417002"/>
                          <a:pt x="607305" y="395858"/>
                        </a:cubicBezTo>
                        <a:lnTo>
                          <a:pt x="702457" y="379566"/>
                        </a:lnTo>
                        <a:cubicBezTo>
                          <a:pt x="784436" y="365527"/>
                          <a:pt x="844404" y="294293"/>
                          <a:pt x="844404" y="211101"/>
                        </a:cubicBezTo>
                        <a:lnTo>
                          <a:pt x="844404" y="80593"/>
                        </a:lnTo>
                        <a:cubicBezTo>
                          <a:pt x="844057" y="36223"/>
                          <a:pt x="808007" y="0"/>
                          <a:pt x="763464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38" name="图形 233"/>
                  <p:cNvGrpSpPr/>
                  <p:nvPr/>
                </p:nvGrpSpPr>
                <p:grpSpPr>
                  <a:xfrm>
                    <a:off x="9712249" y="1773824"/>
                    <a:ext cx="186143" cy="249057"/>
                    <a:chOff x="9712249" y="1773824"/>
                    <a:chExt cx="186143" cy="249057"/>
                  </a:xfrm>
                </p:grpSpPr>
                <p:sp>
                  <p:nvSpPr>
                    <p:cNvPr id="49" name="任意多边形: 形状 48"/>
                    <p:cNvSpPr/>
                    <p:nvPr/>
                  </p:nvSpPr>
                  <p:spPr>
                    <a:xfrm>
                      <a:off x="9712249" y="1773824"/>
                      <a:ext cx="186143" cy="249057"/>
                    </a:xfrm>
                    <a:custGeom>
                      <a:avLst/>
                      <a:gdLst>
                        <a:gd name="connsiteX0" fmla="*/ 93072 w 186143"/>
                        <a:gd name="connsiteY0" fmla="*/ 249058 h 249057"/>
                        <a:gd name="connsiteX1" fmla="*/ 186143 w 186143"/>
                        <a:gd name="connsiteY1" fmla="*/ 155986 h 249057"/>
                        <a:gd name="connsiteX2" fmla="*/ 186143 w 186143"/>
                        <a:gd name="connsiteY2" fmla="*/ 93072 h 249057"/>
                        <a:gd name="connsiteX3" fmla="*/ 93072 w 186143"/>
                        <a:gd name="connsiteY3" fmla="*/ 0 h 249057"/>
                        <a:gd name="connsiteX4" fmla="*/ 0 w 186143"/>
                        <a:gd name="connsiteY4" fmla="*/ 93072 h 249057"/>
                        <a:gd name="connsiteX5" fmla="*/ 0 w 186143"/>
                        <a:gd name="connsiteY5" fmla="*/ 155986 h 249057"/>
                        <a:gd name="connsiteX6" fmla="*/ 93072 w 186143"/>
                        <a:gd name="connsiteY6" fmla="*/ 249058 h 24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6143" h="249057">
                          <a:moveTo>
                            <a:pt x="93072" y="249058"/>
                          </a:moveTo>
                          <a:cubicBezTo>
                            <a:pt x="144374" y="249058"/>
                            <a:pt x="186143" y="207288"/>
                            <a:pt x="186143" y="155986"/>
                          </a:cubicBezTo>
                          <a:lnTo>
                            <a:pt x="186143" y="93072"/>
                          </a:lnTo>
                          <a:cubicBezTo>
                            <a:pt x="186143" y="41770"/>
                            <a:pt x="144374" y="0"/>
                            <a:pt x="93072" y="0"/>
                          </a:cubicBezTo>
                          <a:cubicBezTo>
                            <a:pt x="41770" y="0"/>
                            <a:pt x="0" y="41770"/>
                            <a:pt x="0" y="93072"/>
                          </a:cubicBezTo>
                          <a:lnTo>
                            <a:pt x="0" y="155986"/>
                          </a:lnTo>
                          <a:cubicBezTo>
                            <a:pt x="0" y="207288"/>
                            <a:pt x="41770" y="249058"/>
                            <a:pt x="93072" y="249058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cs typeface="汉仪君黑-55W" panose="00020600040101010101" charset="-122"/>
                      </a:endParaRPr>
                    </a:p>
                  </p:txBody>
                </p:sp>
                <p:grpSp>
                  <p:nvGrpSpPr>
                    <p:cNvPr id="50" name="图形 233"/>
                    <p:cNvGrpSpPr/>
                    <p:nvPr/>
                  </p:nvGrpSpPr>
                  <p:grpSpPr>
                    <a:xfrm>
                      <a:off x="9726461" y="1788036"/>
                      <a:ext cx="157719" cy="220633"/>
                      <a:chOff x="9726461" y="1788036"/>
                      <a:chExt cx="157719" cy="220633"/>
                    </a:xfrm>
                    <a:solidFill>
                      <a:srgbClr val="43B3DF"/>
                    </a:solidFill>
                  </p:grpSpPr>
                  <p:sp>
                    <p:nvSpPr>
                      <p:cNvPr id="51" name="任意多边形: 形状 50"/>
                      <p:cNvSpPr/>
                      <p:nvPr/>
                    </p:nvSpPr>
                    <p:spPr>
                      <a:xfrm>
                        <a:off x="9726461" y="1853897"/>
                        <a:ext cx="157719" cy="18544"/>
                      </a:xfrm>
                      <a:custGeom>
                        <a:avLst/>
                        <a:gdLst>
                          <a:gd name="connsiteX0" fmla="*/ 157719 w 157719"/>
                          <a:gd name="connsiteY0" fmla="*/ 12999 h 18544"/>
                          <a:gd name="connsiteX1" fmla="*/ 157719 w 157719"/>
                          <a:gd name="connsiteY1" fmla="*/ 18545 h 18544"/>
                          <a:gd name="connsiteX2" fmla="*/ 0 w 157719"/>
                          <a:gd name="connsiteY2" fmla="*/ 18545 h 18544"/>
                          <a:gd name="connsiteX3" fmla="*/ 0 w 157719"/>
                          <a:gd name="connsiteY3" fmla="*/ 12999 h 18544"/>
                          <a:gd name="connsiteX4" fmla="*/ 1213 w 157719"/>
                          <a:gd name="connsiteY4" fmla="*/ 0 h 18544"/>
                          <a:gd name="connsiteX5" fmla="*/ 156506 w 157719"/>
                          <a:gd name="connsiteY5" fmla="*/ 0 h 18544"/>
                          <a:gd name="connsiteX6" fmla="*/ 157719 w 157719"/>
                          <a:gd name="connsiteY6" fmla="*/ 12999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157719" y="12999"/>
                            </a:moveTo>
                            <a:lnTo>
                              <a:pt x="157719" y="18545"/>
                            </a:lnTo>
                            <a:lnTo>
                              <a:pt x="0" y="18545"/>
                            </a:lnTo>
                            <a:lnTo>
                              <a:pt x="0" y="12999"/>
                            </a:lnTo>
                            <a:cubicBezTo>
                              <a:pt x="0" y="8493"/>
                              <a:pt x="520" y="4333"/>
                              <a:pt x="1213" y="0"/>
                            </a:cubicBezTo>
                            <a:lnTo>
                              <a:pt x="156506" y="0"/>
                            </a:lnTo>
                            <a:cubicBezTo>
                              <a:pt x="157199" y="4333"/>
                              <a:pt x="157719" y="8666"/>
                              <a:pt x="157719" y="12999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2" name="任意多边形: 形状 51"/>
                      <p:cNvSpPr/>
                      <p:nvPr/>
                    </p:nvSpPr>
                    <p:spPr>
                      <a:xfrm>
                        <a:off x="9730621" y="1954768"/>
                        <a:ext cx="149399" cy="18544"/>
                      </a:xfrm>
                      <a:custGeom>
                        <a:avLst/>
                        <a:gdLst>
                          <a:gd name="connsiteX0" fmla="*/ 140387 w 149399"/>
                          <a:gd name="connsiteY0" fmla="*/ 18545 h 18544"/>
                          <a:gd name="connsiteX1" fmla="*/ 9013 w 149399"/>
                          <a:gd name="connsiteY1" fmla="*/ 18545 h 18544"/>
                          <a:gd name="connsiteX2" fmla="*/ 0 w 149399"/>
                          <a:gd name="connsiteY2" fmla="*/ 0 h 18544"/>
                          <a:gd name="connsiteX3" fmla="*/ 149400 w 149399"/>
                          <a:gd name="connsiteY3" fmla="*/ 0 h 18544"/>
                          <a:gd name="connsiteX4" fmla="*/ 140387 w 149399"/>
                          <a:gd name="connsiteY4" fmla="*/ 18545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9399" h="18544">
                            <a:moveTo>
                              <a:pt x="140387" y="18545"/>
                            </a:moveTo>
                            <a:lnTo>
                              <a:pt x="9013" y="18545"/>
                            </a:lnTo>
                            <a:cubicBezTo>
                              <a:pt x="5200" y="12825"/>
                              <a:pt x="2253" y="6586"/>
                              <a:pt x="0" y="0"/>
                            </a:cubicBezTo>
                            <a:lnTo>
                              <a:pt x="149400" y="0"/>
                            </a:lnTo>
                            <a:cubicBezTo>
                              <a:pt x="147147" y="6586"/>
                              <a:pt x="144200" y="12825"/>
                              <a:pt x="140387" y="18545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3" name="任意多边形: 形状 52"/>
                      <p:cNvSpPr/>
                      <p:nvPr/>
                    </p:nvSpPr>
                    <p:spPr>
                      <a:xfrm>
                        <a:off x="9731661" y="1820273"/>
                        <a:ext cx="147146" cy="18544"/>
                      </a:xfrm>
                      <a:custGeom>
                        <a:avLst/>
                        <a:gdLst>
                          <a:gd name="connsiteX0" fmla="*/ 137094 w 147146"/>
                          <a:gd name="connsiteY0" fmla="*/ 0 h 18544"/>
                          <a:gd name="connsiteX1" fmla="*/ 147147 w 147146"/>
                          <a:gd name="connsiteY1" fmla="*/ 18545 h 18544"/>
                          <a:gd name="connsiteX2" fmla="*/ 0 w 147146"/>
                          <a:gd name="connsiteY2" fmla="*/ 18545 h 18544"/>
                          <a:gd name="connsiteX3" fmla="*/ 10052 w 147146"/>
                          <a:gd name="connsiteY3" fmla="*/ 0 h 18544"/>
                          <a:gd name="connsiteX4" fmla="*/ 137094 w 147146"/>
                          <a:gd name="connsiteY4" fmla="*/ 0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7146" h="18544">
                            <a:moveTo>
                              <a:pt x="137094" y="0"/>
                            </a:moveTo>
                            <a:cubicBezTo>
                              <a:pt x="141254" y="5719"/>
                              <a:pt x="144720" y="11786"/>
                              <a:pt x="147147" y="18545"/>
                            </a:cubicBezTo>
                            <a:lnTo>
                              <a:pt x="0" y="18545"/>
                            </a:lnTo>
                            <a:cubicBezTo>
                              <a:pt x="2600" y="11959"/>
                              <a:pt x="5893" y="5719"/>
                              <a:pt x="10052" y="0"/>
                            </a:cubicBezTo>
                            <a:lnTo>
                              <a:pt x="137094" y="0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4" name="任意多边形: 形状 53"/>
                      <p:cNvSpPr/>
                      <p:nvPr/>
                    </p:nvSpPr>
                    <p:spPr>
                      <a:xfrm>
                        <a:off x="9726461" y="1921144"/>
                        <a:ext cx="157719" cy="18544"/>
                      </a:xfrm>
                      <a:custGeom>
                        <a:avLst/>
                        <a:gdLst>
                          <a:gd name="connsiteX0" fmla="*/ 157719 w 157719"/>
                          <a:gd name="connsiteY0" fmla="*/ 8666 h 18544"/>
                          <a:gd name="connsiteX1" fmla="*/ 157026 w 157719"/>
                          <a:gd name="connsiteY1" fmla="*/ 18545 h 18544"/>
                          <a:gd name="connsiteX2" fmla="*/ 693 w 157719"/>
                          <a:gd name="connsiteY2" fmla="*/ 18545 h 18544"/>
                          <a:gd name="connsiteX3" fmla="*/ 0 w 157719"/>
                          <a:gd name="connsiteY3" fmla="*/ 8666 h 18544"/>
                          <a:gd name="connsiteX4" fmla="*/ 0 w 157719"/>
                          <a:gd name="connsiteY4" fmla="*/ 0 h 18544"/>
                          <a:gd name="connsiteX5" fmla="*/ 157719 w 157719"/>
                          <a:gd name="connsiteY5" fmla="*/ 0 h 18544"/>
                          <a:gd name="connsiteX6" fmla="*/ 157719 w 157719"/>
                          <a:gd name="connsiteY6" fmla="*/ 8666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157719" y="8666"/>
                            </a:moveTo>
                            <a:cubicBezTo>
                              <a:pt x="157719" y="11959"/>
                              <a:pt x="157372" y="15252"/>
                              <a:pt x="157026" y="18545"/>
                            </a:cubicBezTo>
                            <a:lnTo>
                              <a:pt x="693" y="18545"/>
                            </a:lnTo>
                            <a:cubicBezTo>
                              <a:pt x="347" y="15252"/>
                              <a:pt x="0" y="11959"/>
                              <a:pt x="0" y="8666"/>
                            </a:cubicBezTo>
                            <a:lnTo>
                              <a:pt x="0" y="0"/>
                            </a:lnTo>
                            <a:lnTo>
                              <a:pt x="157719" y="0"/>
                            </a:lnTo>
                            <a:lnTo>
                              <a:pt x="157719" y="8666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5" name="任意多边形: 形状 54"/>
                      <p:cNvSpPr/>
                      <p:nvPr/>
                    </p:nvSpPr>
                    <p:spPr>
                      <a:xfrm>
                        <a:off x="9752806" y="1988565"/>
                        <a:ext cx="105030" cy="20104"/>
                      </a:xfrm>
                      <a:custGeom>
                        <a:avLst/>
                        <a:gdLst>
                          <a:gd name="connsiteX0" fmla="*/ 52515 w 105030"/>
                          <a:gd name="connsiteY0" fmla="*/ 20105 h 20104"/>
                          <a:gd name="connsiteX1" fmla="*/ 0 w 105030"/>
                          <a:gd name="connsiteY1" fmla="*/ 0 h 20104"/>
                          <a:gd name="connsiteX2" fmla="*/ 105030 w 105030"/>
                          <a:gd name="connsiteY2" fmla="*/ 0 h 20104"/>
                          <a:gd name="connsiteX3" fmla="*/ 52515 w 105030"/>
                          <a:gd name="connsiteY3" fmla="*/ 20105 h 201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5030" h="20104">
                            <a:moveTo>
                              <a:pt x="52515" y="20105"/>
                            </a:moveTo>
                            <a:cubicBezTo>
                              <a:pt x="32237" y="20105"/>
                              <a:pt x="13865" y="12479"/>
                              <a:pt x="0" y="0"/>
                            </a:cubicBezTo>
                            <a:lnTo>
                              <a:pt x="105030" y="0"/>
                            </a:lnTo>
                            <a:cubicBezTo>
                              <a:pt x="90992" y="12479"/>
                              <a:pt x="72620" y="20105"/>
                              <a:pt x="52515" y="20105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6" name="任意多边形: 形状 55"/>
                      <p:cNvSpPr/>
                      <p:nvPr/>
                    </p:nvSpPr>
                    <p:spPr>
                      <a:xfrm>
                        <a:off x="9756445" y="1788036"/>
                        <a:ext cx="97751" cy="16985"/>
                      </a:xfrm>
                      <a:custGeom>
                        <a:avLst/>
                        <a:gdLst>
                          <a:gd name="connsiteX0" fmla="*/ 48876 w 97751"/>
                          <a:gd name="connsiteY0" fmla="*/ 0 h 16985"/>
                          <a:gd name="connsiteX1" fmla="*/ 97751 w 97751"/>
                          <a:gd name="connsiteY1" fmla="*/ 16985 h 16985"/>
                          <a:gd name="connsiteX2" fmla="*/ 0 w 97751"/>
                          <a:gd name="connsiteY2" fmla="*/ 16985 h 16985"/>
                          <a:gd name="connsiteX3" fmla="*/ 48876 w 97751"/>
                          <a:gd name="connsiteY3" fmla="*/ 0 h 1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7751" h="16985">
                            <a:moveTo>
                              <a:pt x="48876" y="0"/>
                            </a:moveTo>
                            <a:cubicBezTo>
                              <a:pt x="67421" y="0"/>
                              <a:pt x="84232" y="6413"/>
                              <a:pt x="97751" y="16985"/>
                            </a:cubicBezTo>
                            <a:lnTo>
                              <a:pt x="0" y="16985"/>
                            </a:lnTo>
                            <a:cubicBezTo>
                              <a:pt x="13345" y="6413"/>
                              <a:pt x="30331" y="0"/>
                              <a:pt x="48876" y="0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57" name="任意多边形: 形状 56"/>
                      <p:cNvSpPr/>
                      <p:nvPr/>
                    </p:nvSpPr>
                    <p:spPr>
                      <a:xfrm>
                        <a:off x="9726461" y="1887520"/>
                        <a:ext cx="157719" cy="18544"/>
                      </a:xfrm>
                      <a:custGeom>
                        <a:avLst/>
                        <a:gdLst>
                          <a:gd name="connsiteX0" fmla="*/ 0 w 157719"/>
                          <a:gd name="connsiteY0" fmla="*/ 0 h 18544"/>
                          <a:gd name="connsiteX1" fmla="*/ 157719 w 157719"/>
                          <a:gd name="connsiteY1" fmla="*/ 0 h 18544"/>
                          <a:gd name="connsiteX2" fmla="*/ 157719 w 157719"/>
                          <a:gd name="connsiteY2" fmla="*/ 18545 h 18544"/>
                          <a:gd name="connsiteX3" fmla="*/ 0 w 157719"/>
                          <a:gd name="connsiteY3" fmla="*/ 18545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0" y="0"/>
                            </a:moveTo>
                            <a:lnTo>
                              <a:pt x="157719" y="0"/>
                            </a:lnTo>
                            <a:lnTo>
                              <a:pt x="157719" y="18545"/>
                            </a:lnTo>
                            <a:lnTo>
                              <a:pt x="0" y="18545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39" name="图形 233"/>
                  <p:cNvGrpSpPr/>
                  <p:nvPr/>
                </p:nvGrpSpPr>
                <p:grpSpPr>
                  <a:xfrm>
                    <a:off x="9341176" y="1773824"/>
                    <a:ext cx="186143" cy="249057"/>
                    <a:chOff x="9341176" y="1773824"/>
                    <a:chExt cx="186143" cy="249057"/>
                  </a:xfrm>
                </p:grpSpPr>
                <p:sp>
                  <p:nvSpPr>
                    <p:cNvPr id="40" name="任意多边形: 形状 39"/>
                    <p:cNvSpPr/>
                    <p:nvPr/>
                  </p:nvSpPr>
                  <p:spPr>
                    <a:xfrm>
                      <a:off x="9341176" y="1773824"/>
                      <a:ext cx="186143" cy="249057"/>
                    </a:xfrm>
                    <a:custGeom>
                      <a:avLst/>
                      <a:gdLst>
                        <a:gd name="connsiteX0" fmla="*/ 93071 w 186143"/>
                        <a:gd name="connsiteY0" fmla="*/ 249058 h 249057"/>
                        <a:gd name="connsiteX1" fmla="*/ 0 w 186143"/>
                        <a:gd name="connsiteY1" fmla="*/ 155986 h 249057"/>
                        <a:gd name="connsiteX2" fmla="*/ 0 w 186143"/>
                        <a:gd name="connsiteY2" fmla="*/ 93072 h 249057"/>
                        <a:gd name="connsiteX3" fmla="*/ 93071 w 186143"/>
                        <a:gd name="connsiteY3" fmla="*/ 0 h 249057"/>
                        <a:gd name="connsiteX4" fmla="*/ 186143 w 186143"/>
                        <a:gd name="connsiteY4" fmla="*/ 93072 h 249057"/>
                        <a:gd name="connsiteX5" fmla="*/ 186143 w 186143"/>
                        <a:gd name="connsiteY5" fmla="*/ 155986 h 249057"/>
                        <a:gd name="connsiteX6" fmla="*/ 93071 w 186143"/>
                        <a:gd name="connsiteY6" fmla="*/ 249058 h 24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86143" h="249057">
                          <a:moveTo>
                            <a:pt x="93071" y="249058"/>
                          </a:moveTo>
                          <a:cubicBezTo>
                            <a:pt x="41769" y="249058"/>
                            <a:pt x="0" y="207288"/>
                            <a:pt x="0" y="155986"/>
                          </a:cubicBezTo>
                          <a:lnTo>
                            <a:pt x="0" y="93072"/>
                          </a:lnTo>
                          <a:cubicBezTo>
                            <a:pt x="0" y="41770"/>
                            <a:pt x="41769" y="0"/>
                            <a:pt x="93071" y="0"/>
                          </a:cubicBezTo>
                          <a:cubicBezTo>
                            <a:pt x="144374" y="0"/>
                            <a:pt x="186143" y="41770"/>
                            <a:pt x="186143" y="93072"/>
                          </a:cubicBezTo>
                          <a:lnTo>
                            <a:pt x="186143" y="155986"/>
                          </a:lnTo>
                          <a:cubicBezTo>
                            <a:pt x="186143" y="207288"/>
                            <a:pt x="144374" y="249058"/>
                            <a:pt x="93071" y="249058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solidFill>
                          <a:schemeClr val="bg1"/>
                        </a:solidFill>
                        <a:cs typeface="汉仪君黑-55W" panose="00020600040101010101" charset="-122"/>
                      </a:endParaRPr>
                    </a:p>
                  </p:txBody>
                </p:sp>
                <p:grpSp>
                  <p:nvGrpSpPr>
                    <p:cNvPr id="41" name="图形 233"/>
                    <p:cNvGrpSpPr/>
                    <p:nvPr/>
                  </p:nvGrpSpPr>
                  <p:grpSpPr>
                    <a:xfrm>
                      <a:off x="9355388" y="1788036"/>
                      <a:ext cx="157719" cy="220633"/>
                      <a:chOff x="9355388" y="1788036"/>
                      <a:chExt cx="157719" cy="220633"/>
                    </a:xfrm>
                    <a:solidFill>
                      <a:srgbClr val="43B3DF"/>
                    </a:solidFill>
                  </p:grpSpPr>
                  <p:sp>
                    <p:nvSpPr>
                      <p:cNvPr id="42" name="任意多边形: 形状 41"/>
                      <p:cNvSpPr/>
                      <p:nvPr/>
                    </p:nvSpPr>
                    <p:spPr>
                      <a:xfrm>
                        <a:off x="9355388" y="1853897"/>
                        <a:ext cx="157719" cy="18544"/>
                      </a:xfrm>
                      <a:custGeom>
                        <a:avLst/>
                        <a:gdLst>
                          <a:gd name="connsiteX0" fmla="*/ 0 w 157719"/>
                          <a:gd name="connsiteY0" fmla="*/ 12999 h 18544"/>
                          <a:gd name="connsiteX1" fmla="*/ 0 w 157719"/>
                          <a:gd name="connsiteY1" fmla="*/ 18545 h 18544"/>
                          <a:gd name="connsiteX2" fmla="*/ 157719 w 157719"/>
                          <a:gd name="connsiteY2" fmla="*/ 18545 h 18544"/>
                          <a:gd name="connsiteX3" fmla="*/ 157719 w 157719"/>
                          <a:gd name="connsiteY3" fmla="*/ 12999 h 18544"/>
                          <a:gd name="connsiteX4" fmla="*/ 156506 w 157719"/>
                          <a:gd name="connsiteY4" fmla="*/ 0 h 18544"/>
                          <a:gd name="connsiteX5" fmla="*/ 1213 w 157719"/>
                          <a:gd name="connsiteY5" fmla="*/ 0 h 18544"/>
                          <a:gd name="connsiteX6" fmla="*/ 0 w 157719"/>
                          <a:gd name="connsiteY6" fmla="*/ 12999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0" y="12999"/>
                            </a:moveTo>
                            <a:lnTo>
                              <a:pt x="0" y="18545"/>
                            </a:lnTo>
                            <a:lnTo>
                              <a:pt x="157719" y="18545"/>
                            </a:lnTo>
                            <a:lnTo>
                              <a:pt x="157719" y="12999"/>
                            </a:lnTo>
                            <a:cubicBezTo>
                              <a:pt x="157719" y="8493"/>
                              <a:pt x="157199" y="4333"/>
                              <a:pt x="156506" y="0"/>
                            </a:cubicBezTo>
                            <a:lnTo>
                              <a:pt x="1213" y="0"/>
                            </a:lnTo>
                            <a:cubicBezTo>
                              <a:pt x="520" y="4333"/>
                              <a:pt x="0" y="8666"/>
                              <a:pt x="0" y="12999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3" name="任意多边形: 形状 42"/>
                      <p:cNvSpPr/>
                      <p:nvPr/>
                    </p:nvSpPr>
                    <p:spPr>
                      <a:xfrm>
                        <a:off x="9359548" y="1954768"/>
                        <a:ext cx="149399" cy="18544"/>
                      </a:xfrm>
                      <a:custGeom>
                        <a:avLst/>
                        <a:gdLst>
                          <a:gd name="connsiteX0" fmla="*/ 9012 w 149399"/>
                          <a:gd name="connsiteY0" fmla="*/ 18545 h 18544"/>
                          <a:gd name="connsiteX1" fmla="*/ 140387 w 149399"/>
                          <a:gd name="connsiteY1" fmla="*/ 18545 h 18544"/>
                          <a:gd name="connsiteX2" fmla="*/ 149400 w 149399"/>
                          <a:gd name="connsiteY2" fmla="*/ 0 h 18544"/>
                          <a:gd name="connsiteX3" fmla="*/ 0 w 149399"/>
                          <a:gd name="connsiteY3" fmla="*/ 0 h 18544"/>
                          <a:gd name="connsiteX4" fmla="*/ 9012 w 149399"/>
                          <a:gd name="connsiteY4" fmla="*/ 18545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9399" h="18544">
                            <a:moveTo>
                              <a:pt x="9012" y="18545"/>
                            </a:moveTo>
                            <a:lnTo>
                              <a:pt x="140387" y="18545"/>
                            </a:lnTo>
                            <a:cubicBezTo>
                              <a:pt x="144200" y="12825"/>
                              <a:pt x="147147" y="6586"/>
                              <a:pt x="149400" y="0"/>
                            </a:cubicBezTo>
                            <a:lnTo>
                              <a:pt x="0" y="0"/>
                            </a:lnTo>
                            <a:cubicBezTo>
                              <a:pt x="2080" y="6586"/>
                              <a:pt x="5199" y="12825"/>
                              <a:pt x="9012" y="18545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4" name="任意多边形: 形状 43"/>
                      <p:cNvSpPr/>
                      <p:nvPr/>
                    </p:nvSpPr>
                    <p:spPr>
                      <a:xfrm>
                        <a:off x="9360588" y="1820273"/>
                        <a:ext cx="147146" cy="18544"/>
                      </a:xfrm>
                      <a:custGeom>
                        <a:avLst/>
                        <a:gdLst>
                          <a:gd name="connsiteX0" fmla="*/ 10052 w 147146"/>
                          <a:gd name="connsiteY0" fmla="*/ 0 h 18544"/>
                          <a:gd name="connsiteX1" fmla="*/ 0 w 147146"/>
                          <a:gd name="connsiteY1" fmla="*/ 18545 h 18544"/>
                          <a:gd name="connsiteX2" fmla="*/ 147147 w 147146"/>
                          <a:gd name="connsiteY2" fmla="*/ 18545 h 18544"/>
                          <a:gd name="connsiteX3" fmla="*/ 137094 w 147146"/>
                          <a:gd name="connsiteY3" fmla="*/ 0 h 18544"/>
                          <a:gd name="connsiteX4" fmla="*/ 10052 w 147146"/>
                          <a:gd name="connsiteY4" fmla="*/ 0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47146" h="18544">
                            <a:moveTo>
                              <a:pt x="10052" y="0"/>
                            </a:moveTo>
                            <a:cubicBezTo>
                              <a:pt x="5893" y="5719"/>
                              <a:pt x="2426" y="11786"/>
                              <a:pt x="0" y="18545"/>
                            </a:cubicBezTo>
                            <a:lnTo>
                              <a:pt x="147147" y="18545"/>
                            </a:lnTo>
                            <a:cubicBezTo>
                              <a:pt x="144547" y="11959"/>
                              <a:pt x="141254" y="5719"/>
                              <a:pt x="137094" y="0"/>
                            </a:cubicBezTo>
                            <a:lnTo>
                              <a:pt x="10052" y="0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5" name="任意多边形: 形状 44"/>
                      <p:cNvSpPr/>
                      <p:nvPr/>
                    </p:nvSpPr>
                    <p:spPr>
                      <a:xfrm>
                        <a:off x="9355388" y="1921144"/>
                        <a:ext cx="157719" cy="18544"/>
                      </a:xfrm>
                      <a:custGeom>
                        <a:avLst/>
                        <a:gdLst>
                          <a:gd name="connsiteX0" fmla="*/ 0 w 157719"/>
                          <a:gd name="connsiteY0" fmla="*/ 8666 h 18544"/>
                          <a:gd name="connsiteX1" fmla="*/ 693 w 157719"/>
                          <a:gd name="connsiteY1" fmla="*/ 18545 h 18544"/>
                          <a:gd name="connsiteX2" fmla="*/ 157026 w 157719"/>
                          <a:gd name="connsiteY2" fmla="*/ 18545 h 18544"/>
                          <a:gd name="connsiteX3" fmla="*/ 157719 w 157719"/>
                          <a:gd name="connsiteY3" fmla="*/ 8666 h 18544"/>
                          <a:gd name="connsiteX4" fmla="*/ 157719 w 157719"/>
                          <a:gd name="connsiteY4" fmla="*/ 0 h 18544"/>
                          <a:gd name="connsiteX5" fmla="*/ 0 w 157719"/>
                          <a:gd name="connsiteY5" fmla="*/ 0 h 18544"/>
                          <a:gd name="connsiteX6" fmla="*/ 0 w 157719"/>
                          <a:gd name="connsiteY6" fmla="*/ 8666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0" y="8666"/>
                            </a:moveTo>
                            <a:cubicBezTo>
                              <a:pt x="0" y="11959"/>
                              <a:pt x="347" y="15252"/>
                              <a:pt x="693" y="18545"/>
                            </a:cubicBezTo>
                            <a:lnTo>
                              <a:pt x="157026" y="18545"/>
                            </a:lnTo>
                            <a:cubicBezTo>
                              <a:pt x="157372" y="15252"/>
                              <a:pt x="157719" y="11959"/>
                              <a:pt x="157719" y="8666"/>
                            </a:cubicBezTo>
                            <a:lnTo>
                              <a:pt x="157719" y="0"/>
                            </a:lnTo>
                            <a:lnTo>
                              <a:pt x="0" y="0"/>
                            </a:lnTo>
                            <a:lnTo>
                              <a:pt x="0" y="8666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6" name="任意多边形: 形状 45"/>
                      <p:cNvSpPr/>
                      <p:nvPr/>
                    </p:nvSpPr>
                    <p:spPr>
                      <a:xfrm>
                        <a:off x="9381733" y="1988565"/>
                        <a:ext cx="105030" cy="20104"/>
                      </a:xfrm>
                      <a:custGeom>
                        <a:avLst/>
                        <a:gdLst>
                          <a:gd name="connsiteX0" fmla="*/ 52515 w 105030"/>
                          <a:gd name="connsiteY0" fmla="*/ 20105 h 20104"/>
                          <a:gd name="connsiteX1" fmla="*/ 105030 w 105030"/>
                          <a:gd name="connsiteY1" fmla="*/ 0 h 20104"/>
                          <a:gd name="connsiteX2" fmla="*/ 0 w 105030"/>
                          <a:gd name="connsiteY2" fmla="*/ 0 h 20104"/>
                          <a:gd name="connsiteX3" fmla="*/ 52515 w 105030"/>
                          <a:gd name="connsiteY3" fmla="*/ 20105 h 201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5030" h="20104">
                            <a:moveTo>
                              <a:pt x="52515" y="20105"/>
                            </a:moveTo>
                            <a:cubicBezTo>
                              <a:pt x="72793" y="20105"/>
                              <a:pt x="91165" y="12479"/>
                              <a:pt x="105030" y="0"/>
                            </a:cubicBezTo>
                            <a:lnTo>
                              <a:pt x="0" y="0"/>
                            </a:lnTo>
                            <a:cubicBezTo>
                              <a:pt x="13865" y="12479"/>
                              <a:pt x="32237" y="20105"/>
                              <a:pt x="52515" y="20105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7" name="任意多边形: 形状 46"/>
                      <p:cNvSpPr/>
                      <p:nvPr/>
                    </p:nvSpPr>
                    <p:spPr>
                      <a:xfrm>
                        <a:off x="9385372" y="1788036"/>
                        <a:ext cx="97751" cy="16985"/>
                      </a:xfrm>
                      <a:custGeom>
                        <a:avLst/>
                        <a:gdLst>
                          <a:gd name="connsiteX0" fmla="*/ 48876 w 97751"/>
                          <a:gd name="connsiteY0" fmla="*/ 0 h 16985"/>
                          <a:gd name="connsiteX1" fmla="*/ 0 w 97751"/>
                          <a:gd name="connsiteY1" fmla="*/ 16985 h 16985"/>
                          <a:gd name="connsiteX2" fmla="*/ 97751 w 97751"/>
                          <a:gd name="connsiteY2" fmla="*/ 16985 h 16985"/>
                          <a:gd name="connsiteX3" fmla="*/ 48876 w 97751"/>
                          <a:gd name="connsiteY3" fmla="*/ 0 h 169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7751" h="16985">
                            <a:moveTo>
                              <a:pt x="48876" y="0"/>
                            </a:moveTo>
                            <a:cubicBezTo>
                              <a:pt x="30331" y="0"/>
                              <a:pt x="13346" y="6413"/>
                              <a:pt x="0" y="16985"/>
                            </a:cubicBezTo>
                            <a:lnTo>
                              <a:pt x="97751" y="16985"/>
                            </a:lnTo>
                            <a:cubicBezTo>
                              <a:pt x="84232" y="6413"/>
                              <a:pt x="67247" y="0"/>
                              <a:pt x="48876" y="0"/>
                            </a:cubicBez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  <p:sp>
                    <p:nvSpPr>
                      <p:cNvPr id="48" name="任意多边形: 形状 47"/>
                      <p:cNvSpPr/>
                      <p:nvPr/>
                    </p:nvSpPr>
                    <p:spPr>
                      <a:xfrm>
                        <a:off x="9355388" y="1887520"/>
                        <a:ext cx="157719" cy="18544"/>
                      </a:xfrm>
                      <a:custGeom>
                        <a:avLst/>
                        <a:gdLst>
                          <a:gd name="connsiteX0" fmla="*/ 0 w 157719"/>
                          <a:gd name="connsiteY0" fmla="*/ 0 h 18544"/>
                          <a:gd name="connsiteX1" fmla="*/ 157719 w 157719"/>
                          <a:gd name="connsiteY1" fmla="*/ 0 h 18544"/>
                          <a:gd name="connsiteX2" fmla="*/ 157719 w 157719"/>
                          <a:gd name="connsiteY2" fmla="*/ 18545 h 18544"/>
                          <a:gd name="connsiteX3" fmla="*/ 0 w 157719"/>
                          <a:gd name="connsiteY3" fmla="*/ 18545 h 185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57719" h="18544">
                            <a:moveTo>
                              <a:pt x="0" y="0"/>
                            </a:moveTo>
                            <a:lnTo>
                              <a:pt x="157719" y="0"/>
                            </a:lnTo>
                            <a:lnTo>
                              <a:pt x="157719" y="18545"/>
                            </a:lnTo>
                            <a:lnTo>
                              <a:pt x="0" y="18545"/>
                            </a:lnTo>
                            <a:close/>
                          </a:path>
                        </a:pathLst>
                      </a:custGeom>
                      <a:solidFill>
                        <a:srgbClr val="43B3DF"/>
                      </a:solidFill>
                      <a:ln w="1731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solidFill>
                            <a:schemeClr val="bg1"/>
                          </a:solidFill>
                          <a:cs typeface="汉仪君黑-55W" panose="00020600040101010101" charset="-122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" name="图形 233"/>
                <p:cNvGrpSpPr/>
                <p:nvPr/>
              </p:nvGrpSpPr>
              <p:grpSpPr>
                <a:xfrm>
                  <a:off x="9727933" y="3845317"/>
                  <a:ext cx="807058" cy="1952534"/>
                  <a:chOff x="9727933" y="3845317"/>
                  <a:chExt cx="807058" cy="1952534"/>
                </a:xfrm>
              </p:grpSpPr>
              <p:sp>
                <p:nvSpPr>
                  <p:cNvPr id="21" name="任意多边形: 形状 20"/>
                  <p:cNvSpPr/>
                  <p:nvPr/>
                </p:nvSpPr>
                <p:spPr>
                  <a:xfrm>
                    <a:off x="9727933" y="4819362"/>
                    <a:ext cx="807058" cy="978488"/>
                  </a:xfrm>
                  <a:custGeom>
                    <a:avLst/>
                    <a:gdLst>
                      <a:gd name="connsiteX0" fmla="*/ 30072 w 807058"/>
                      <a:gd name="connsiteY0" fmla="*/ 0 h 978488"/>
                      <a:gd name="connsiteX1" fmla="*/ 437716 w 807058"/>
                      <a:gd name="connsiteY1" fmla="*/ 0 h 978488"/>
                      <a:gd name="connsiteX2" fmla="*/ 489884 w 807058"/>
                      <a:gd name="connsiteY2" fmla="*/ 470904 h 978488"/>
                      <a:gd name="connsiteX3" fmla="*/ 804109 w 807058"/>
                      <a:gd name="connsiteY3" fmla="*/ 867801 h 978488"/>
                      <a:gd name="connsiteX4" fmla="*/ 22793 w 807058"/>
                      <a:gd name="connsiteY4" fmla="*/ 900212 h 978488"/>
                      <a:gd name="connsiteX5" fmla="*/ 22793 w 807058"/>
                      <a:gd name="connsiteY5" fmla="*/ 417175 h 978488"/>
                      <a:gd name="connsiteX6" fmla="*/ 30072 w 807058"/>
                      <a:gd name="connsiteY6" fmla="*/ 0 h 97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7058" h="978488">
                        <a:moveTo>
                          <a:pt x="30072" y="0"/>
                        </a:moveTo>
                        <a:lnTo>
                          <a:pt x="437716" y="0"/>
                        </a:lnTo>
                        <a:cubicBezTo>
                          <a:pt x="437716" y="0"/>
                          <a:pt x="452101" y="408163"/>
                          <a:pt x="489884" y="470904"/>
                        </a:cubicBezTo>
                        <a:cubicBezTo>
                          <a:pt x="527667" y="533818"/>
                          <a:pt x="748474" y="720481"/>
                          <a:pt x="804109" y="867801"/>
                        </a:cubicBezTo>
                        <a:cubicBezTo>
                          <a:pt x="859744" y="1015122"/>
                          <a:pt x="111012" y="1004376"/>
                          <a:pt x="22793" y="900212"/>
                        </a:cubicBezTo>
                        <a:cubicBezTo>
                          <a:pt x="-20363" y="788942"/>
                          <a:pt x="8408" y="569695"/>
                          <a:pt x="22793" y="417175"/>
                        </a:cubicBezTo>
                        <a:cubicBezTo>
                          <a:pt x="37178" y="264309"/>
                          <a:pt x="30072" y="0"/>
                          <a:pt x="30072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2" name="任意多边形: 形状 21"/>
                  <p:cNvSpPr/>
                  <p:nvPr/>
                </p:nvSpPr>
                <p:spPr>
                  <a:xfrm>
                    <a:off x="9758005" y="4796831"/>
                    <a:ext cx="407643" cy="45062"/>
                  </a:xfrm>
                  <a:custGeom>
                    <a:avLst/>
                    <a:gdLst>
                      <a:gd name="connsiteX0" fmla="*/ 0 w 407643"/>
                      <a:gd name="connsiteY0" fmla="*/ 22531 h 45062"/>
                      <a:gd name="connsiteX1" fmla="*/ 203822 w 407643"/>
                      <a:gd name="connsiteY1" fmla="*/ 0 h 45062"/>
                      <a:gd name="connsiteX2" fmla="*/ 407643 w 407643"/>
                      <a:gd name="connsiteY2" fmla="*/ 22531 h 45062"/>
                      <a:gd name="connsiteX3" fmla="*/ 203822 w 407643"/>
                      <a:gd name="connsiteY3" fmla="*/ 45062 h 45062"/>
                      <a:gd name="connsiteX4" fmla="*/ 0 w 407643"/>
                      <a:gd name="connsiteY4" fmla="*/ 22531 h 45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7643" h="45062">
                        <a:moveTo>
                          <a:pt x="0" y="22531"/>
                        </a:moveTo>
                        <a:cubicBezTo>
                          <a:pt x="0" y="10052"/>
                          <a:pt x="91338" y="0"/>
                          <a:pt x="203822" y="0"/>
                        </a:cubicBezTo>
                        <a:cubicBezTo>
                          <a:pt x="316305" y="0"/>
                          <a:pt x="407643" y="10052"/>
                          <a:pt x="407643" y="22531"/>
                        </a:cubicBezTo>
                        <a:cubicBezTo>
                          <a:pt x="407643" y="35010"/>
                          <a:pt x="316305" y="45062"/>
                          <a:pt x="203822" y="45062"/>
                        </a:cubicBezTo>
                        <a:cubicBezTo>
                          <a:pt x="91338" y="45062"/>
                          <a:pt x="0" y="34837"/>
                          <a:pt x="0" y="22531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54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3" name="任意多边形: 形状 22"/>
                  <p:cNvSpPr/>
                  <p:nvPr/>
                </p:nvSpPr>
                <p:spPr>
                  <a:xfrm>
                    <a:off x="9774124" y="4805323"/>
                    <a:ext cx="375405" cy="27730"/>
                  </a:xfrm>
                  <a:custGeom>
                    <a:avLst/>
                    <a:gdLst>
                      <a:gd name="connsiteX0" fmla="*/ 187703 w 375405"/>
                      <a:gd name="connsiteY0" fmla="*/ 27731 h 27730"/>
                      <a:gd name="connsiteX1" fmla="*/ 375406 w 375405"/>
                      <a:gd name="connsiteY1" fmla="*/ 13865 h 27730"/>
                      <a:gd name="connsiteX2" fmla="*/ 187703 w 375405"/>
                      <a:gd name="connsiteY2" fmla="*/ 0 h 27730"/>
                      <a:gd name="connsiteX3" fmla="*/ 0 w 375405"/>
                      <a:gd name="connsiteY3" fmla="*/ 13865 h 27730"/>
                      <a:gd name="connsiteX4" fmla="*/ 187703 w 375405"/>
                      <a:gd name="connsiteY4" fmla="*/ 27731 h 27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5405" h="27730">
                        <a:moveTo>
                          <a:pt x="187703" y="27731"/>
                        </a:moveTo>
                        <a:cubicBezTo>
                          <a:pt x="284414" y="27731"/>
                          <a:pt x="351488" y="20625"/>
                          <a:pt x="375406" y="13865"/>
                        </a:cubicBezTo>
                        <a:cubicBezTo>
                          <a:pt x="351488" y="7279"/>
                          <a:pt x="284414" y="0"/>
                          <a:pt x="187703" y="0"/>
                        </a:cubicBezTo>
                        <a:cubicBezTo>
                          <a:pt x="90992" y="0"/>
                          <a:pt x="23918" y="7106"/>
                          <a:pt x="0" y="13865"/>
                        </a:cubicBezTo>
                        <a:cubicBezTo>
                          <a:pt x="23918" y="20625"/>
                          <a:pt x="90818" y="27731"/>
                          <a:pt x="187703" y="2773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54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9903592" y="4507043"/>
                    <a:ext cx="124788" cy="326010"/>
                  </a:xfrm>
                  <a:custGeom>
                    <a:avLst/>
                    <a:gdLst>
                      <a:gd name="connsiteX0" fmla="*/ 124789 w 124788"/>
                      <a:gd name="connsiteY0" fmla="*/ 324797 h 326010"/>
                      <a:gd name="connsiteX1" fmla="*/ 58235 w 124788"/>
                      <a:gd name="connsiteY1" fmla="*/ 326010 h 326010"/>
                      <a:gd name="connsiteX2" fmla="*/ 0 w 124788"/>
                      <a:gd name="connsiteY2" fmla="*/ 324971 h 326010"/>
                      <a:gd name="connsiteX3" fmla="*/ 0 w 124788"/>
                      <a:gd name="connsiteY3" fmla="*/ 0 h 326010"/>
                      <a:gd name="connsiteX4" fmla="*/ 124789 w 124788"/>
                      <a:gd name="connsiteY4" fmla="*/ 0 h 326010"/>
                      <a:gd name="connsiteX5" fmla="*/ 124789 w 124788"/>
                      <a:gd name="connsiteY5" fmla="*/ 324797 h 326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4788" h="326010">
                        <a:moveTo>
                          <a:pt x="124789" y="324797"/>
                        </a:moveTo>
                        <a:cubicBezTo>
                          <a:pt x="104511" y="325491"/>
                          <a:pt x="82326" y="326010"/>
                          <a:pt x="58235" y="326010"/>
                        </a:cubicBezTo>
                        <a:cubicBezTo>
                          <a:pt x="37263" y="326010"/>
                          <a:pt x="18025" y="325664"/>
                          <a:pt x="0" y="324971"/>
                        </a:cubicBezTo>
                        <a:lnTo>
                          <a:pt x="0" y="0"/>
                        </a:lnTo>
                        <a:lnTo>
                          <a:pt x="124789" y="0"/>
                        </a:lnTo>
                        <a:lnTo>
                          <a:pt x="124789" y="324797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54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>
                    <a:off x="9903419" y="4059191"/>
                    <a:ext cx="124962" cy="398630"/>
                  </a:xfrm>
                  <a:custGeom>
                    <a:avLst/>
                    <a:gdLst>
                      <a:gd name="connsiteX0" fmla="*/ 0 w 124962"/>
                      <a:gd name="connsiteY0" fmla="*/ 398631 h 398630"/>
                      <a:gd name="connsiteX1" fmla="*/ 124962 w 124962"/>
                      <a:gd name="connsiteY1" fmla="*/ 398631 h 398630"/>
                      <a:gd name="connsiteX2" fmla="*/ 124962 w 124962"/>
                      <a:gd name="connsiteY2" fmla="*/ 0 h 398630"/>
                      <a:gd name="connsiteX3" fmla="*/ 0 w 124962"/>
                      <a:gd name="connsiteY3" fmla="*/ 0 h 398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4962" h="398630">
                        <a:moveTo>
                          <a:pt x="0" y="398631"/>
                        </a:moveTo>
                        <a:lnTo>
                          <a:pt x="124962" y="398631"/>
                        </a:lnTo>
                        <a:lnTo>
                          <a:pt x="12496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9853330" y="4394560"/>
                    <a:ext cx="225312" cy="225312"/>
                  </a:xfrm>
                  <a:custGeom>
                    <a:avLst/>
                    <a:gdLst>
                      <a:gd name="connsiteX0" fmla="*/ 225313 w 225312"/>
                      <a:gd name="connsiteY0" fmla="*/ 112656 h 225312"/>
                      <a:gd name="connsiteX1" fmla="*/ 112656 w 225312"/>
                      <a:gd name="connsiteY1" fmla="*/ 225313 h 225312"/>
                      <a:gd name="connsiteX2" fmla="*/ 0 w 225312"/>
                      <a:gd name="connsiteY2" fmla="*/ 112656 h 225312"/>
                      <a:gd name="connsiteX3" fmla="*/ 112656 w 225312"/>
                      <a:gd name="connsiteY3" fmla="*/ 0 h 225312"/>
                      <a:gd name="connsiteX4" fmla="*/ 225313 w 225312"/>
                      <a:gd name="connsiteY4" fmla="*/ 112656 h 225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12" h="225312">
                        <a:moveTo>
                          <a:pt x="225313" y="112656"/>
                        </a:moveTo>
                        <a:cubicBezTo>
                          <a:pt x="225313" y="174875"/>
                          <a:pt x="174875" y="225313"/>
                          <a:pt x="112656" y="225313"/>
                        </a:cubicBezTo>
                        <a:cubicBezTo>
                          <a:pt x="50438" y="225313"/>
                          <a:pt x="0" y="174875"/>
                          <a:pt x="0" y="112656"/>
                        </a:cubicBezTo>
                        <a:cubicBezTo>
                          <a:pt x="0" y="50438"/>
                          <a:pt x="50438" y="0"/>
                          <a:pt x="112656" y="0"/>
                        </a:cubicBezTo>
                        <a:cubicBezTo>
                          <a:pt x="174875" y="0"/>
                          <a:pt x="225313" y="50438"/>
                          <a:pt x="225313" y="112656"/>
                        </a:cubicBezTo>
                        <a:close/>
                      </a:path>
                    </a:pathLst>
                  </a:custGeom>
                  <a:solidFill>
                    <a:srgbClr val="0018E3"/>
                  </a:soli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>
                    <a:off x="9815720" y="3845317"/>
                    <a:ext cx="270028" cy="299146"/>
                  </a:xfrm>
                  <a:custGeom>
                    <a:avLst/>
                    <a:gdLst>
                      <a:gd name="connsiteX0" fmla="*/ 270029 w 270028"/>
                      <a:gd name="connsiteY0" fmla="*/ 149573 h 299146"/>
                      <a:gd name="connsiteX1" fmla="*/ 135014 w 270028"/>
                      <a:gd name="connsiteY1" fmla="*/ 299146 h 299146"/>
                      <a:gd name="connsiteX2" fmla="*/ 0 w 270028"/>
                      <a:gd name="connsiteY2" fmla="*/ 149573 h 299146"/>
                      <a:gd name="connsiteX3" fmla="*/ 135014 w 270028"/>
                      <a:gd name="connsiteY3" fmla="*/ 0 h 299146"/>
                      <a:gd name="connsiteX4" fmla="*/ 270029 w 270028"/>
                      <a:gd name="connsiteY4" fmla="*/ 149573 h 299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028" h="299146">
                        <a:moveTo>
                          <a:pt x="270029" y="149573"/>
                        </a:moveTo>
                        <a:cubicBezTo>
                          <a:pt x="270029" y="232180"/>
                          <a:pt x="209581" y="299146"/>
                          <a:pt x="135014" y="299146"/>
                        </a:cubicBezTo>
                        <a:cubicBezTo>
                          <a:pt x="60448" y="299146"/>
                          <a:pt x="0" y="232180"/>
                          <a:pt x="0" y="149573"/>
                        </a:cubicBezTo>
                        <a:cubicBezTo>
                          <a:pt x="0" y="66966"/>
                          <a:pt x="60448" y="0"/>
                          <a:pt x="135014" y="0"/>
                        </a:cubicBezTo>
                        <a:cubicBezTo>
                          <a:pt x="209581" y="0"/>
                          <a:pt x="270029" y="66966"/>
                          <a:pt x="270029" y="1495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solidFill>
                        <a:schemeClr val="bg1"/>
                      </a:solidFill>
                      <a:cs typeface="汉仪君黑-55W" panose="00020600040101010101" charset="-122"/>
                    </a:endParaRPr>
                  </a:p>
                </p:txBody>
              </p:sp>
            </p:grpSp>
            <p:sp>
              <p:nvSpPr>
                <p:cNvPr id="18" name="任意多边形: 形状 17"/>
                <p:cNvSpPr/>
                <p:nvPr/>
              </p:nvSpPr>
              <p:spPr>
                <a:xfrm>
                  <a:off x="9256771" y="3332123"/>
                  <a:ext cx="725554" cy="445252"/>
                </a:xfrm>
                <a:custGeom>
                  <a:avLst/>
                  <a:gdLst>
                    <a:gd name="connsiteX0" fmla="*/ 725161 w 725554"/>
                    <a:gd name="connsiteY0" fmla="*/ 0 h 445252"/>
                    <a:gd name="connsiteX1" fmla="*/ 362927 w 725554"/>
                    <a:gd name="connsiteY1" fmla="*/ 0 h 445252"/>
                    <a:gd name="connsiteX2" fmla="*/ 693 w 725554"/>
                    <a:gd name="connsiteY2" fmla="*/ 0 h 445252"/>
                    <a:gd name="connsiteX3" fmla="*/ 0 w 725554"/>
                    <a:gd name="connsiteY3" fmla="*/ 14385 h 445252"/>
                    <a:gd name="connsiteX4" fmla="*/ 362754 w 725554"/>
                    <a:gd name="connsiteY4" fmla="*/ 445253 h 445252"/>
                    <a:gd name="connsiteX5" fmla="*/ 725508 w 725554"/>
                    <a:gd name="connsiteY5" fmla="*/ 14385 h 445252"/>
                    <a:gd name="connsiteX6" fmla="*/ 725161 w 725554"/>
                    <a:gd name="connsiteY6" fmla="*/ 0 h 44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554" h="445252">
                      <a:moveTo>
                        <a:pt x="725161" y="0"/>
                      </a:moveTo>
                      <a:lnTo>
                        <a:pt x="362927" y="0"/>
                      </a:lnTo>
                      <a:lnTo>
                        <a:pt x="693" y="0"/>
                      </a:lnTo>
                      <a:cubicBezTo>
                        <a:pt x="520" y="4853"/>
                        <a:pt x="0" y="9532"/>
                        <a:pt x="0" y="14385"/>
                      </a:cubicBezTo>
                      <a:cubicBezTo>
                        <a:pt x="0" y="250964"/>
                        <a:pt x="162052" y="442827"/>
                        <a:pt x="362754" y="445253"/>
                      </a:cubicBezTo>
                      <a:cubicBezTo>
                        <a:pt x="563456" y="443000"/>
                        <a:pt x="725508" y="251137"/>
                        <a:pt x="725508" y="14385"/>
                      </a:cubicBezTo>
                      <a:cubicBezTo>
                        <a:pt x="725681" y="9532"/>
                        <a:pt x="725334" y="4853"/>
                        <a:pt x="7251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8957891" y="2617881"/>
                  <a:ext cx="1323612" cy="804540"/>
                </a:xfrm>
                <a:custGeom>
                  <a:avLst/>
                  <a:gdLst>
                    <a:gd name="connsiteX0" fmla="*/ 1093541 w 1323612"/>
                    <a:gd name="connsiteY0" fmla="*/ 0 h 804540"/>
                    <a:gd name="connsiteX1" fmla="*/ 661806 w 1323612"/>
                    <a:gd name="connsiteY1" fmla="*/ 0 h 804540"/>
                    <a:gd name="connsiteX2" fmla="*/ 230072 w 1323612"/>
                    <a:gd name="connsiteY2" fmla="*/ 0 h 804540"/>
                    <a:gd name="connsiteX3" fmla="*/ 599 w 1323612"/>
                    <a:gd name="connsiteY3" fmla="*/ 246458 h 804540"/>
                    <a:gd name="connsiteX4" fmla="*/ 4586 w 1323612"/>
                    <a:gd name="connsiteY4" fmla="*/ 302613 h 804540"/>
                    <a:gd name="connsiteX5" fmla="*/ 164904 w 1323612"/>
                    <a:gd name="connsiteY5" fmla="*/ 640582 h 804540"/>
                    <a:gd name="connsiteX6" fmla="*/ 211180 w 1323612"/>
                    <a:gd name="connsiteY6" fmla="*/ 684258 h 804540"/>
                    <a:gd name="connsiteX7" fmla="*/ 513793 w 1323612"/>
                    <a:gd name="connsiteY7" fmla="*/ 804541 h 804540"/>
                    <a:gd name="connsiteX8" fmla="*/ 661806 w 1323612"/>
                    <a:gd name="connsiteY8" fmla="*/ 804541 h 804540"/>
                    <a:gd name="connsiteX9" fmla="*/ 809819 w 1323612"/>
                    <a:gd name="connsiteY9" fmla="*/ 804541 h 804540"/>
                    <a:gd name="connsiteX10" fmla="*/ 1112432 w 1323612"/>
                    <a:gd name="connsiteY10" fmla="*/ 684258 h 804540"/>
                    <a:gd name="connsiteX11" fmla="*/ 1158708 w 1323612"/>
                    <a:gd name="connsiteY11" fmla="*/ 640582 h 804540"/>
                    <a:gd name="connsiteX12" fmla="*/ 1319027 w 1323612"/>
                    <a:gd name="connsiteY12" fmla="*/ 302613 h 804540"/>
                    <a:gd name="connsiteX13" fmla="*/ 1323013 w 1323612"/>
                    <a:gd name="connsiteY13" fmla="*/ 246458 h 804540"/>
                    <a:gd name="connsiteX14" fmla="*/ 1093541 w 1323612"/>
                    <a:gd name="connsiteY14" fmla="*/ 0 h 804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23612" h="804540">
                      <a:moveTo>
                        <a:pt x="1093541" y="0"/>
                      </a:moveTo>
                      <a:lnTo>
                        <a:pt x="661806" y="0"/>
                      </a:lnTo>
                      <a:lnTo>
                        <a:pt x="230072" y="0"/>
                      </a:lnTo>
                      <a:cubicBezTo>
                        <a:pt x="96444" y="0"/>
                        <a:pt x="-8933" y="113350"/>
                        <a:pt x="599" y="246458"/>
                      </a:cubicBezTo>
                      <a:lnTo>
                        <a:pt x="4586" y="302613"/>
                      </a:lnTo>
                      <a:cubicBezTo>
                        <a:pt x="13772" y="431388"/>
                        <a:pt x="70966" y="552017"/>
                        <a:pt x="164904" y="640582"/>
                      </a:cubicBezTo>
                      <a:lnTo>
                        <a:pt x="211180" y="684258"/>
                      </a:lnTo>
                      <a:cubicBezTo>
                        <a:pt x="292986" y="761558"/>
                        <a:pt x="401310" y="804541"/>
                        <a:pt x="513793" y="804541"/>
                      </a:cubicBezTo>
                      <a:lnTo>
                        <a:pt x="661806" y="804541"/>
                      </a:lnTo>
                      <a:lnTo>
                        <a:pt x="809819" y="804541"/>
                      </a:lnTo>
                      <a:cubicBezTo>
                        <a:pt x="922303" y="804541"/>
                        <a:pt x="1030626" y="761558"/>
                        <a:pt x="1112432" y="684258"/>
                      </a:cubicBezTo>
                      <a:lnTo>
                        <a:pt x="1158708" y="640582"/>
                      </a:lnTo>
                      <a:cubicBezTo>
                        <a:pt x="1252646" y="552017"/>
                        <a:pt x="1309841" y="431388"/>
                        <a:pt x="1319027" y="302613"/>
                      </a:cubicBezTo>
                      <a:lnTo>
                        <a:pt x="1323013" y="246458"/>
                      </a:lnTo>
                      <a:cubicBezTo>
                        <a:pt x="1332546" y="113350"/>
                        <a:pt x="1227168" y="0"/>
                        <a:pt x="109354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9225400" y="3703543"/>
                  <a:ext cx="788422" cy="462194"/>
                </a:xfrm>
                <a:custGeom>
                  <a:avLst/>
                  <a:gdLst>
                    <a:gd name="connsiteX0" fmla="*/ 671952 w 788422"/>
                    <a:gd name="connsiteY0" fmla="*/ 0 h 462194"/>
                    <a:gd name="connsiteX1" fmla="*/ 394298 w 788422"/>
                    <a:gd name="connsiteY1" fmla="*/ 0 h 462194"/>
                    <a:gd name="connsiteX2" fmla="*/ 116643 w 788422"/>
                    <a:gd name="connsiteY2" fmla="*/ 0 h 462194"/>
                    <a:gd name="connsiteX3" fmla="*/ 0 w 788422"/>
                    <a:gd name="connsiteY3" fmla="*/ 116643 h 462194"/>
                    <a:gd name="connsiteX4" fmla="*/ 0 w 788422"/>
                    <a:gd name="connsiteY4" fmla="*/ 167251 h 462194"/>
                    <a:gd name="connsiteX5" fmla="*/ 168291 w 788422"/>
                    <a:gd name="connsiteY5" fmla="*/ 411976 h 462194"/>
                    <a:gd name="connsiteX6" fmla="*/ 210754 w 788422"/>
                    <a:gd name="connsiteY6" fmla="*/ 428268 h 462194"/>
                    <a:gd name="connsiteX7" fmla="*/ 577668 w 788422"/>
                    <a:gd name="connsiteY7" fmla="*/ 428268 h 462194"/>
                    <a:gd name="connsiteX8" fmla="*/ 620131 w 788422"/>
                    <a:gd name="connsiteY8" fmla="*/ 411976 h 462194"/>
                    <a:gd name="connsiteX9" fmla="*/ 788422 w 788422"/>
                    <a:gd name="connsiteY9" fmla="*/ 167251 h 462194"/>
                    <a:gd name="connsiteX10" fmla="*/ 788422 w 788422"/>
                    <a:gd name="connsiteY10" fmla="*/ 116643 h 462194"/>
                    <a:gd name="connsiteX11" fmla="*/ 671952 w 788422"/>
                    <a:gd name="connsiteY11" fmla="*/ 0 h 462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88422" h="462194">
                      <a:moveTo>
                        <a:pt x="671952" y="0"/>
                      </a:moveTo>
                      <a:lnTo>
                        <a:pt x="394298" y="0"/>
                      </a:lnTo>
                      <a:lnTo>
                        <a:pt x="116643" y="0"/>
                      </a:lnTo>
                      <a:cubicBezTo>
                        <a:pt x="52342" y="0"/>
                        <a:pt x="0" y="52169"/>
                        <a:pt x="0" y="116643"/>
                      </a:cubicBezTo>
                      <a:lnTo>
                        <a:pt x="0" y="167251"/>
                      </a:lnTo>
                      <a:cubicBezTo>
                        <a:pt x="0" y="275748"/>
                        <a:pt x="66901" y="373153"/>
                        <a:pt x="168291" y="411976"/>
                      </a:cubicBezTo>
                      <a:lnTo>
                        <a:pt x="210754" y="428268"/>
                      </a:lnTo>
                      <a:cubicBezTo>
                        <a:pt x="328957" y="473504"/>
                        <a:pt x="459465" y="473504"/>
                        <a:pt x="577668" y="428268"/>
                      </a:cubicBezTo>
                      <a:lnTo>
                        <a:pt x="620131" y="411976"/>
                      </a:lnTo>
                      <a:cubicBezTo>
                        <a:pt x="721521" y="373153"/>
                        <a:pt x="788422" y="275922"/>
                        <a:pt x="788422" y="167251"/>
                      </a:cubicBezTo>
                      <a:lnTo>
                        <a:pt x="788422" y="116643"/>
                      </a:lnTo>
                      <a:cubicBezTo>
                        <a:pt x="788595" y="52169"/>
                        <a:pt x="736427" y="0"/>
                        <a:pt x="67195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solidFill>
                      <a:schemeClr val="bg1"/>
                    </a:solidFill>
                    <a:cs typeface="汉仪君黑-55W" panose="00020600040101010101" charset="-122"/>
                  </a:endParaRPr>
                </a:p>
              </p:txBody>
            </p:sp>
          </p:grpSp>
        </p:grpSp>
      </p:grp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2281" y="3224844"/>
            <a:ext cx="2800350" cy="312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片 8" descr="电脑显示屏&#10;&#10;低可信度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68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汉仪君黑-55W" panose="00020600040101010101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149580" y="139478"/>
            <a:ext cx="11892840" cy="6579044"/>
          </a:xfrm>
          <a:prstGeom prst="roundRect">
            <a:avLst>
              <a:gd name="adj" fmla="val 2625"/>
            </a:avLst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君黑-55W" panose="00020600040101010101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309563" y="307975"/>
            <a:ext cx="11572875" cy="6242050"/>
          </a:xfrm>
          <a:prstGeom prst="roundRect">
            <a:avLst>
              <a:gd name="adj" fmla="val 2258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君黑-5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君黑-55W" panose="00020600040101010101" charset="-122"/>
                <a:ea typeface="汉仪君黑-55W" panose="00020600040101010101" charset="-122"/>
                <a:cs typeface="汉仪君黑-55W" panose="000206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君黑-55W" panose="00020600040101010101" charset="-122"/>
          <a:ea typeface="汉仪君黑-55W" panose="00020600040101010101" charset="-122"/>
          <a:cs typeface="汉仪君黑-55W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ags" Target="../tags/tag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9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5" Type="http://schemas.openxmlformats.org/officeDocument/2006/relationships/slideLayout" Target="../slideLayouts/slideLayout6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image" Target="../media/image7.svg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组合 719"/>
          <p:cNvGrpSpPr/>
          <p:nvPr/>
        </p:nvGrpSpPr>
        <p:grpSpPr>
          <a:xfrm rot="10800000">
            <a:off x="488392" y="5651141"/>
            <a:ext cx="2375526" cy="495950"/>
            <a:chOff x="1661277" y="6123604"/>
            <a:chExt cx="3463246" cy="723038"/>
          </a:xfrm>
        </p:grpSpPr>
        <p:sp>
          <p:nvSpPr>
            <p:cNvPr id="721" name="任意多边形: 形状 720"/>
            <p:cNvSpPr/>
            <p:nvPr/>
          </p:nvSpPr>
          <p:spPr>
            <a:xfrm>
              <a:off x="1720437" y="6152127"/>
              <a:ext cx="3404086" cy="694515"/>
            </a:xfrm>
            <a:custGeom>
              <a:avLst/>
              <a:gdLst>
                <a:gd name="connsiteX0" fmla="*/ 3404086 w 3404086"/>
                <a:gd name="connsiteY0" fmla="*/ 694516 h 694515"/>
                <a:gd name="connsiteX1" fmla="*/ 2709571 w 3404086"/>
                <a:gd name="connsiteY1" fmla="*/ 0 h 694515"/>
                <a:gd name="connsiteX2" fmla="*/ 0 w 3404086"/>
                <a:gd name="connsiteY2" fmla="*/ 0 h 69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4086" h="694515">
                  <a:moveTo>
                    <a:pt x="3404086" y="694516"/>
                  </a:moveTo>
                  <a:lnTo>
                    <a:pt x="2709571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722" name="任意多边形: 形状 721"/>
            <p:cNvSpPr/>
            <p:nvPr/>
          </p:nvSpPr>
          <p:spPr>
            <a:xfrm>
              <a:off x="1661277" y="6123604"/>
              <a:ext cx="57047" cy="57047"/>
            </a:xfrm>
            <a:custGeom>
              <a:avLst/>
              <a:gdLst>
                <a:gd name="connsiteX0" fmla="*/ 28524 w 57047"/>
                <a:gd name="connsiteY0" fmla="*/ 0 h 57047"/>
                <a:gd name="connsiteX1" fmla="*/ 0 w 57047"/>
                <a:gd name="connsiteY1" fmla="*/ 28524 h 57047"/>
                <a:gd name="connsiteX2" fmla="*/ 28524 w 57047"/>
                <a:gd name="connsiteY2" fmla="*/ 57047 h 57047"/>
                <a:gd name="connsiteX3" fmla="*/ 57047 w 57047"/>
                <a:gd name="connsiteY3" fmla="*/ 28524 h 57047"/>
                <a:gd name="connsiteX4" fmla="*/ 28524 w 57047"/>
                <a:gd name="connsiteY4" fmla="*/ 0 h 5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47" h="57047">
                  <a:moveTo>
                    <a:pt x="28524" y="0"/>
                  </a:moveTo>
                  <a:cubicBezTo>
                    <a:pt x="12765" y="0"/>
                    <a:pt x="0" y="12765"/>
                    <a:pt x="0" y="28524"/>
                  </a:cubicBezTo>
                  <a:cubicBezTo>
                    <a:pt x="0" y="44282"/>
                    <a:pt x="12765" y="57047"/>
                    <a:pt x="28524" y="57047"/>
                  </a:cubicBezTo>
                  <a:cubicBezTo>
                    <a:pt x="44282" y="57047"/>
                    <a:pt x="57047" y="44282"/>
                    <a:pt x="57047" y="28524"/>
                  </a:cubicBezTo>
                  <a:cubicBezTo>
                    <a:pt x="57135" y="12765"/>
                    <a:pt x="44282" y="0"/>
                    <a:pt x="285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26160" y="1606550"/>
            <a:ext cx="3319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  <a:alpha val="37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12700" dist="38100" dir="2700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AI World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chemeClr val="accent1">
                      <a:lumMod val="60000"/>
                      <a:lumOff val="40000"/>
                      <a:alpha val="37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effectLst>
                <a:outerShdw blurRad="12700" dist="38100" dir="2700000" algn="tl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270" y="2529840"/>
            <a:ext cx="5154930" cy="1156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Chat GPT</a:t>
            </a:r>
            <a:endParaRPr lang="en-US" altLang="zh-CN" sz="8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4800" y="740361"/>
            <a:ext cx="485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5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ARTIFICIAL INTELLIGENCE TECHNOLOGY</a:t>
            </a:r>
            <a:endParaRPr lang="en-US" altLang="zh-CN" sz="1400" dirty="0">
              <a:solidFill>
                <a:schemeClr val="accent5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pic>
        <p:nvPicPr>
          <p:cNvPr id="482" name="图形 48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11277" y="3856878"/>
            <a:ext cx="4200525" cy="2514600"/>
          </a:xfrm>
          <a:prstGeom prst="rect">
            <a:avLst/>
          </a:prstGeom>
        </p:spPr>
      </p:pic>
      <p:grpSp>
        <p:nvGrpSpPr>
          <p:cNvPr id="343" name="图形 233"/>
          <p:cNvGrpSpPr/>
          <p:nvPr/>
        </p:nvGrpSpPr>
        <p:grpSpPr>
          <a:xfrm>
            <a:off x="7255936" y="1379536"/>
            <a:ext cx="2944605" cy="4595483"/>
            <a:chOff x="7746922" y="1269470"/>
            <a:chExt cx="2944605" cy="4595483"/>
          </a:xfrm>
        </p:grpSpPr>
        <p:sp>
          <p:nvSpPr>
            <p:cNvPr id="344" name="任意多边形: 形状 343"/>
            <p:cNvSpPr/>
            <p:nvPr/>
          </p:nvSpPr>
          <p:spPr>
            <a:xfrm>
              <a:off x="8684822" y="5705050"/>
              <a:ext cx="811126" cy="159902"/>
            </a:xfrm>
            <a:custGeom>
              <a:avLst/>
              <a:gdLst>
                <a:gd name="connsiteX0" fmla="*/ 0 w 811126"/>
                <a:gd name="connsiteY0" fmla="*/ 107076 h 159902"/>
                <a:gd name="connsiteX1" fmla="*/ 405563 w 811126"/>
                <a:gd name="connsiteY1" fmla="*/ 155085 h 159902"/>
                <a:gd name="connsiteX2" fmla="*/ 811127 w 811126"/>
                <a:gd name="connsiteY2" fmla="*/ 52827 h 159902"/>
                <a:gd name="connsiteX3" fmla="*/ 405563 w 811126"/>
                <a:gd name="connsiteY3" fmla="*/ 4818 h 159902"/>
                <a:gd name="connsiteX4" fmla="*/ 0 w 811126"/>
                <a:gd name="connsiteY4" fmla="*/ 107076 h 1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126" h="159902">
                  <a:moveTo>
                    <a:pt x="0" y="107076"/>
                  </a:moveTo>
                  <a:cubicBezTo>
                    <a:pt x="0" y="148672"/>
                    <a:pt x="181637" y="170163"/>
                    <a:pt x="405563" y="155085"/>
                  </a:cubicBezTo>
                  <a:cubicBezTo>
                    <a:pt x="629490" y="140006"/>
                    <a:pt x="811127" y="94250"/>
                    <a:pt x="811127" y="52827"/>
                  </a:cubicBezTo>
                  <a:cubicBezTo>
                    <a:pt x="811127" y="11231"/>
                    <a:pt x="629490" y="-10260"/>
                    <a:pt x="405563" y="4818"/>
                  </a:cubicBezTo>
                  <a:cubicBezTo>
                    <a:pt x="181637" y="19723"/>
                    <a:pt x="0" y="65480"/>
                    <a:pt x="0" y="1070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743966" y="5705050"/>
              <a:ext cx="811126" cy="159902"/>
            </a:xfrm>
            <a:custGeom>
              <a:avLst/>
              <a:gdLst>
                <a:gd name="connsiteX0" fmla="*/ 811127 w 811126"/>
                <a:gd name="connsiteY0" fmla="*/ 107076 h 159902"/>
                <a:gd name="connsiteX1" fmla="*/ 405563 w 811126"/>
                <a:gd name="connsiteY1" fmla="*/ 155085 h 159902"/>
                <a:gd name="connsiteX2" fmla="*/ 0 w 811126"/>
                <a:gd name="connsiteY2" fmla="*/ 52827 h 159902"/>
                <a:gd name="connsiteX3" fmla="*/ 405563 w 811126"/>
                <a:gd name="connsiteY3" fmla="*/ 4818 h 159902"/>
                <a:gd name="connsiteX4" fmla="*/ 811127 w 811126"/>
                <a:gd name="connsiteY4" fmla="*/ 107076 h 1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126" h="159902">
                  <a:moveTo>
                    <a:pt x="811127" y="107076"/>
                  </a:moveTo>
                  <a:cubicBezTo>
                    <a:pt x="811127" y="148672"/>
                    <a:pt x="629490" y="170163"/>
                    <a:pt x="405563" y="155085"/>
                  </a:cubicBezTo>
                  <a:cubicBezTo>
                    <a:pt x="181464" y="140179"/>
                    <a:pt x="0" y="94250"/>
                    <a:pt x="0" y="52827"/>
                  </a:cubicBezTo>
                  <a:cubicBezTo>
                    <a:pt x="0" y="11231"/>
                    <a:pt x="181637" y="-10260"/>
                    <a:pt x="405563" y="4818"/>
                  </a:cubicBezTo>
                  <a:cubicBezTo>
                    <a:pt x="629663" y="19723"/>
                    <a:pt x="811127" y="65480"/>
                    <a:pt x="811127" y="1070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346" name="图形 233"/>
            <p:cNvGrpSpPr/>
            <p:nvPr/>
          </p:nvGrpSpPr>
          <p:grpSpPr>
            <a:xfrm>
              <a:off x="7746922" y="1269470"/>
              <a:ext cx="2944605" cy="4528381"/>
              <a:chOff x="7746922" y="1269470"/>
              <a:chExt cx="2944605" cy="4528381"/>
            </a:xfrm>
          </p:grpSpPr>
          <p:grpSp>
            <p:nvGrpSpPr>
              <p:cNvPr id="347" name="图形 233"/>
              <p:cNvGrpSpPr/>
              <p:nvPr/>
            </p:nvGrpSpPr>
            <p:grpSpPr>
              <a:xfrm>
                <a:off x="9928723" y="2786692"/>
                <a:ext cx="762804" cy="1995973"/>
                <a:chOff x="9928723" y="2786692"/>
                <a:chExt cx="762804" cy="1995973"/>
              </a:xfrm>
            </p:grpSpPr>
            <p:sp>
              <p:nvSpPr>
                <p:cNvPr id="348" name="任意多边形: 形状 347"/>
                <p:cNvSpPr/>
                <p:nvPr/>
              </p:nvSpPr>
              <p:spPr>
                <a:xfrm>
                  <a:off x="10235842" y="3108717"/>
                  <a:ext cx="259629" cy="416828"/>
                </a:xfrm>
                <a:custGeom>
                  <a:avLst/>
                  <a:gdLst>
                    <a:gd name="connsiteX0" fmla="*/ 259630 w 259629"/>
                    <a:gd name="connsiteY0" fmla="*/ 371940 h 416828"/>
                    <a:gd name="connsiteX1" fmla="*/ 143160 w 259629"/>
                    <a:gd name="connsiteY1" fmla="*/ 416829 h 416828"/>
                    <a:gd name="connsiteX2" fmla="*/ 0 w 259629"/>
                    <a:gd name="connsiteY2" fmla="*/ 44716 h 416828"/>
                    <a:gd name="connsiteX3" fmla="*/ 116469 w 259629"/>
                    <a:gd name="connsiteY3" fmla="*/ 0 h 41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29" h="416828">
                      <a:moveTo>
                        <a:pt x="259630" y="371940"/>
                      </a:moveTo>
                      <a:lnTo>
                        <a:pt x="143160" y="416829"/>
                      </a:lnTo>
                      <a:lnTo>
                        <a:pt x="0" y="44716"/>
                      </a:lnTo>
                      <a:lnTo>
                        <a:pt x="1164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49" name="任意多边形: 形状 348"/>
                <p:cNvSpPr/>
                <p:nvPr/>
              </p:nvSpPr>
              <p:spPr>
                <a:xfrm>
                  <a:off x="10399800" y="3583433"/>
                  <a:ext cx="188222" cy="463624"/>
                </a:xfrm>
                <a:custGeom>
                  <a:avLst/>
                  <a:gdLst>
                    <a:gd name="connsiteX0" fmla="*/ 188223 w 188222"/>
                    <a:gd name="connsiteY0" fmla="*/ 453226 h 463624"/>
                    <a:gd name="connsiteX1" fmla="*/ 63781 w 188222"/>
                    <a:gd name="connsiteY1" fmla="*/ 463625 h 463624"/>
                    <a:gd name="connsiteX2" fmla="*/ 0 w 188222"/>
                    <a:gd name="connsiteY2" fmla="*/ 10572 h 463624"/>
                    <a:gd name="connsiteX3" fmla="*/ 124442 w 188222"/>
                    <a:gd name="connsiteY3" fmla="*/ 0 h 46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8222" h="463624">
                      <a:moveTo>
                        <a:pt x="188223" y="453226"/>
                      </a:moveTo>
                      <a:lnTo>
                        <a:pt x="63781" y="463625"/>
                      </a:lnTo>
                      <a:lnTo>
                        <a:pt x="0" y="10572"/>
                      </a:lnTo>
                      <a:lnTo>
                        <a:pt x="12444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50" name="任意多边形: 形状 349"/>
                <p:cNvSpPr/>
                <p:nvPr/>
              </p:nvSpPr>
              <p:spPr>
                <a:xfrm>
                  <a:off x="10342329" y="3436531"/>
                  <a:ext cx="225345" cy="225345"/>
                </a:xfrm>
                <a:custGeom>
                  <a:avLst/>
                  <a:gdLst>
                    <a:gd name="connsiteX0" fmla="*/ 217790 w 225345"/>
                    <a:gd name="connsiteY0" fmla="*/ 72203 h 225345"/>
                    <a:gd name="connsiteX1" fmla="*/ 72203 w 225345"/>
                    <a:gd name="connsiteY1" fmla="*/ 7555 h 225345"/>
                    <a:gd name="connsiteX2" fmla="*/ 7555 w 225345"/>
                    <a:gd name="connsiteY2" fmla="*/ 153142 h 225345"/>
                    <a:gd name="connsiteX3" fmla="*/ 153142 w 225345"/>
                    <a:gd name="connsiteY3" fmla="*/ 217790 h 225345"/>
                    <a:gd name="connsiteX4" fmla="*/ 217790 w 225345"/>
                    <a:gd name="connsiteY4" fmla="*/ 72203 h 225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45" h="225345">
                      <a:moveTo>
                        <a:pt x="217790" y="72203"/>
                      </a:moveTo>
                      <a:cubicBezTo>
                        <a:pt x="195432" y="14141"/>
                        <a:pt x="130264" y="-14803"/>
                        <a:pt x="72203" y="7555"/>
                      </a:cubicBezTo>
                      <a:cubicBezTo>
                        <a:pt x="14141" y="29913"/>
                        <a:pt x="-14803" y="95081"/>
                        <a:pt x="7555" y="153142"/>
                      </a:cubicBezTo>
                      <a:cubicBezTo>
                        <a:pt x="29913" y="211204"/>
                        <a:pt x="95081" y="240148"/>
                        <a:pt x="153142" y="217790"/>
                      </a:cubicBezTo>
                      <a:cubicBezTo>
                        <a:pt x="211204" y="195432"/>
                        <a:pt x="240148" y="130264"/>
                        <a:pt x="217790" y="72203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51" name="任意多边形: 形状 350"/>
                <p:cNvSpPr/>
                <p:nvPr/>
              </p:nvSpPr>
              <p:spPr>
                <a:xfrm>
                  <a:off x="9928723" y="2786692"/>
                  <a:ext cx="470037" cy="520992"/>
                </a:xfrm>
                <a:custGeom>
                  <a:avLst/>
                  <a:gdLst>
                    <a:gd name="connsiteX0" fmla="*/ 470037 w 470037"/>
                    <a:gd name="connsiteY0" fmla="*/ 260496 h 520992"/>
                    <a:gd name="connsiteX1" fmla="*/ 235019 w 470037"/>
                    <a:gd name="connsiteY1" fmla="*/ 520993 h 520992"/>
                    <a:gd name="connsiteX2" fmla="*/ 0 w 470037"/>
                    <a:gd name="connsiteY2" fmla="*/ 260496 h 520992"/>
                    <a:gd name="connsiteX3" fmla="*/ 235019 w 470037"/>
                    <a:gd name="connsiteY3" fmla="*/ 0 h 520992"/>
                    <a:gd name="connsiteX4" fmla="*/ 470037 w 470037"/>
                    <a:gd name="connsiteY4" fmla="*/ 260496 h 52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37" h="520992">
                      <a:moveTo>
                        <a:pt x="470037" y="260496"/>
                      </a:moveTo>
                      <a:cubicBezTo>
                        <a:pt x="470037" y="404365"/>
                        <a:pt x="364816" y="520993"/>
                        <a:pt x="235019" y="520993"/>
                      </a:cubicBezTo>
                      <a:cubicBezTo>
                        <a:pt x="105221" y="520993"/>
                        <a:pt x="0" y="404365"/>
                        <a:pt x="0" y="260496"/>
                      </a:cubicBezTo>
                      <a:cubicBezTo>
                        <a:pt x="0" y="116628"/>
                        <a:pt x="105221" y="0"/>
                        <a:pt x="235019" y="0"/>
                      </a:cubicBezTo>
                      <a:cubicBezTo>
                        <a:pt x="364816" y="0"/>
                        <a:pt x="470037" y="116628"/>
                        <a:pt x="470037" y="2604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352" name="图形 233"/>
                <p:cNvGrpSpPr/>
                <p:nvPr/>
              </p:nvGrpSpPr>
              <p:grpSpPr>
                <a:xfrm>
                  <a:off x="10217825" y="3999223"/>
                  <a:ext cx="473703" cy="783443"/>
                  <a:chOff x="10217825" y="3999223"/>
                  <a:chExt cx="473703" cy="783443"/>
                </a:xfrm>
              </p:grpSpPr>
              <p:grpSp>
                <p:nvGrpSpPr>
                  <p:cNvPr id="353" name="图形 233"/>
                  <p:cNvGrpSpPr/>
                  <p:nvPr/>
                </p:nvGrpSpPr>
                <p:grpSpPr>
                  <a:xfrm>
                    <a:off x="10368863" y="4344855"/>
                    <a:ext cx="132175" cy="294862"/>
                    <a:chOff x="10368863" y="4344855"/>
                    <a:chExt cx="132175" cy="294862"/>
                  </a:xfrm>
                </p:grpSpPr>
                <p:sp>
                  <p:nvSpPr>
                    <p:cNvPr id="354" name="任意多边形: 形状 353"/>
                    <p:cNvSpPr/>
                    <p:nvPr/>
                  </p:nvSpPr>
                  <p:spPr>
                    <a:xfrm>
                      <a:off x="10421639" y="4344855"/>
                      <a:ext cx="79400" cy="90434"/>
                    </a:xfrm>
                    <a:custGeom>
                      <a:avLst/>
                      <a:gdLst>
                        <a:gd name="connsiteX0" fmla="*/ 78513 w 79400"/>
                        <a:gd name="connsiteY0" fmla="*/ 36880 h 90434"/>
                        <a:gd name="connsiteX1" fmla="*/ 64994 w 79400"/>
                        <a:gd name="connsiteY1" fmla="*/ 90435 h 90434"/>
                        <a:gd name="connsiteX2" fmla="*/ 0 w 79400"/>
                        <a:gd name="connsiteY2" fmla="*/ 73970 h 90434"/>
                        <a:gd name="connsiteX3" fmla="*/ 13519 w 79400"/>
                        <a:gd name="connsiteY3" fmla="*/ 20414 h 90434"/>
                        <a:gd name="connsiteX4" fmla="*/ 46449 w 79400"/>
                        <a:gd name="connsiteY4" fmla="*/ 829 h 90434"/>
                        <a:gd name="connsiteX5" fmla="*/ 58928 w 79400"/>
                        <a:gd name="connsiteY5" fmla="*/ 3949 h 90434"/>
                        <a:gd name="connsiteX6" fmla="*/ 78513 w 79400"/>
                        <a:gd name="connsiteY6" fmla="*/ 36880 h 90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9400" h="90434">
                          <a:moveTo>
                            <a:pt x="78513" y="36880"/>
                          </a:moveTo>
                          <a:lnTo>
                            <a:pt x="64994" y="90435"/>
                          </a:lnTo>
                          <a:lnTo>
                            <a:pt x="0" y="73970"/>
                          </a:lnTo>
                          <a:lnTo>
                            <a:pt x="13519" y="20414"/>
                          </a:lnTo>
                          <a:cubicBezTo>
                            <a:pt x="17158" y="5856"/>
                            <a:pt x="31890" y="-2810"/>
                            <a:pt x="46449" y="829"/>
                          </a:cubicBezTo>
                          <a:lnTo>
                            <a:pt x="58928" y="3949"/>
                          </a:lnTo>
                          <a:cubicBezTo>
                            <a:pt x="73487" y="7762"/>
                            <a:pt x="82326" y="22494"/>
                            <a:pt x="78513" y="36880"/>
                          </a:cubicBez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5" name="任意多边形: 形状 354"/>
                    <p:cNvSpPr/>
                    <p:nvPr/>
                  </p:nvSpPr>
                  <p:spPr>
                    <a:xfrm rot="-4546236">
                      <a:off x="10399202" y="4494982"/>
                      <a:ext cx="58233" cy="67072"/>
                    </a:xfrm>
                    <a:custGeom>
                      <a:avLst/>
                      <a:gdLst>
                        <a:gd name="connsiteX0" fmla="*/ 0 w 58233"/>
                        <a:gd name="connsiteY0" fmla="*/ 0 h 67072"/>
                        <a:gd name="connsiteX1" fmla="*/ 58234 w 58233"/>
                        <a:gd name="connsiteY1" fmla="*/ 0 h 67072"/>
                        <a:gd name="connsiteX2" fmla="*/ 58234 w 58233"/>
                        <a:gd name="connsiteY2" fmla="*/ 67073 h 67072"/>
                        <a:gd name="connsiteX3" fmla="*/ 0 w 58233"/>
                        <a:gd name="connsiteY3" fmla="*/ 67073 h 670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233" h="67072">
                          <a:moveTo>
                            <a:pt x="0" y="0"/>
                          </a:moveTo>
                          <a:lnTo>
                            <a:pt x="58234" y="0"/>
                          </a:lnTo>
                          <a:lnTo>
                            <a:pt x="58234" y="67073"/>
                          </a:lnTo>
                          <a:lnTo>
                            <a:pt x="0" y="67073"/>
                          </a:ln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6" name="任意多边形: 形状 355"/>
                    <p:cNvSpPr/>
                    <p:nvPr/>
                  </p:nvSpPr>
                  <p:spPr>
                    <a:xfrm>
                      <a:off x="10395083" y="4413414"/>
                      <a:ext cx="97999" cy="107531"/>
                    </a:xfrm>
                    <a:custGeom>
                      <a:avLst/>
                      <a:gdLst>
                        <a:gd name="connsiteX0" fmla="*/ 97442 w 97999"/>
                        <a:gd name="connsiteY0" fmla="*/ 34008 h 107531"/>
                        <a:gd name="connsiteX1" fmla="*/ 82190 w 97999"/>
                        <a:gd name="connsiteY1" fmla="*/ 94149 h 107531"/>
                        <a:gd name="connsiteX2" fmla="*/ 60698 w 97999"/>
                        <a:gd name="connsiteY2" fmla="*/ 106975 h 107531"/>
                        <a:gd name="connsiteX3" fmla="*/ 13383 w 97999"/>
                        <a:gd name="connsiteY3" fmla="*/ 95016 h 107531"/>
                        <a:gd name="connsiteX4" fmla="*/ 557 w 97999"/>
                        <a:gd name="connsiteY4" fmla="*/ 73524 h 107531"/>
                        <a:gd name="connsiteX5" fmla="*/ 15809 w 97999"/>
                        <a:gd name="connsiteY5" fmla="*/ 13383 h 107531"/>
                        <a:gd name="connsiteX6" fmla="*/ 37301 w 97999"/>
                        <a:gd name="connsiteY6" fmla="*/ 557 h 107531"/>
                        <a:gd name="connsiteX7" fmla="*/ 84616 w 97999"/>
                        <a:gd name="connsiteY7" fmla="*/ 12516 h 107531"/>
                        <a:gd name="connsiteX8" fmla="*/ 97442 w 97999"/>
                        <a:gd name="connsiteY8" fmla="*/ 34008 h 107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7999" h="107531">
                          <a:moveTo>
                            <a:pt x="97442" y="34008"/>
                          </a:moveTo>
                          <a:lnTo>
                            <a:pt x="82190" y="94149"/>
                          </a:lnTo>
                          <a:cubicBezTo>
                            <a:pt x="79763" y="103682"/>
                            <a:pt x="70058" y="109401"/>
                            <a:pt x="60698" y="106975"/>
                          </a:cubicBezTo>
                          <a:lnTo>
                            <a:pt x="13383" y="95016"/>
                          </a:lnTo>
                          <a:cubicBezTo>
                            <a:pt x="3850" y="92589"/>
                            <a:pt x="-1869" y="82883"/>
                            <a:pt x="557" y="73524"/>
                          </a:cubicBezTo>
                          <a:lnTo>
                            <a:pt x="15809" y="13383"/>
                          </a:lnTo>
                          <a:cubicBezTo>
                            <a:pt x="18236" y="3850"/>
                            <a:pt x="27941" y="-1869"/>
                            <a:pt x="37301" y="557"/>
                          </a:cubicBezTo>
                          <a:lnTo>
                            <a:pt x="84616" y="12516"/>
                          </a:lnTo>
                          <a:cubicBezTo>
                            <a:pt x="94149" y="14769"/>
                            <a:pt x="99868" y="24475"/>
                            <a:pt x="97442" y="34008"/>
                          </a:cubicBezTo>
                          <a:close/>
                        </a:path>
                      </a:pathLst>
                    </a:custGeom>
                    <a:solidFill>
                      <a:srgbClr val="CACBC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7" name="任意多边形: 形状 356"/>
                    <p:cNvSpPr/>
                    <p:nvPr/>
                  </p:nvSpPr>
                  <p:spPr>
                    <a:xfrm>
                      <a:off x="10368863" y="4537163"/>
                      <a:ext cx="92781" cy="102554"/>
                    </a:xfrm>
                    <a:custGeom>
                      <a:avLst/>
                      <a:gdLst>
                        <a:gd name="connsiteX0" fmla="*/ 92292 w 92781"/>
                        <a:gd name="connsiteY0" fmla="*/ 34181 h 102554"/>
                        <a:gd name="connsiteX1" fmla="*/ 83106 w 92781"/>
                        <a:gd name="connsiteY1" fmla="*/ 70751 h 102554"/>
                        <a:gd name="connsiteX2" fmla="*/ 31804 w 92781"/>
                        <a:gd name="connsiteY2" fmla="*/ 101255 h 102554"/>
                        <a:gd name="connsiteX3" fmla="*/ 31804 w 92781"/>
                        <a:gd name="connsiteY3" fmla="*/ 101255 h 102554"/>
                        <a:gd name="connsiteX4" fmla="*/ 1300 w 92781"/>
                        <a:gd name="connsiteY4" fmla="*/ 49953 h 102554"/>
                        <a:gd name="connsiteX5" fmla="*/ 10486 w 92781"/>
                        <a:gd name="connsiteY5" fmla="*/ 13383 h 102554"/>
                        <a:gd name="connsiteX6" fmla="*/ 31977 w 92781"/>
                        <a:gd name="connsiteY6" fmla="*/ 557 h 102554"/>
                        <a:gd name="connsiteX7" fmla="*/ 79293 w 92781"/>
                        <a:gd name="connsiteY7" fmla="*/ 12516 h 102554"/>
                        <a:gd name="connsiteX8" fmla="*/ 92292 w 92781"/>
                        <a:gd name="connsiteY8" fmla="*/ 34181 h 102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2781" h="102554">
                          <a:moveTo>
                            <a:pt x="92292" y="34181"/>
                          </a:moveTo>
                          <a:lnTo>
                            <a:pt x="83106" y="70751"/>
                          </a:lnTo>
                          <a:cubicBezTo>
                            <a:pt x="77386" y="93282"/>
                            <a:pt x="54508" y="106974"/>
                            <a:pt x="31804" y="101255"/>
                          </a:cubicBezTo>
                          <a:lnTo>
                            <a:pt x="31804" y="101255"/>
                          </a:lnTo>
                          <a:cubicBezTo>
                            <a:pt x="9272" y="95535"/>
                            <a:pt x="-4420" y="72657"/>
                            <a:pt x="1300" y="49953"/>
                          </a:cubicBezTo>
                          <a:lnTo>
                            <a:pt x="10486" y="13383"/>
                          </a:lnTo>
                          <a:cubicBezTo>
                            <a:pt x="12912" y="3850"/>
                            <a:pt x="22618" y="-1869"/>
                            <a:pt x="31977" y="557"/>
                          </a:cubicBezTo>
                          <a:lnTo>
                            <a:pt x="79293" y="12516"/>
                          </a:lnTo>
                          <a:cubicBezTo>
                            <a:pt x="88825" y="14943"/>
                            <a:pt x="94545" y="24649"/>
                            <a:pt x="92292" y="34181"/>
                          </a:cubicBezTo>
                          <a:close/>
                        </a:path>
                      </a:pathLst>
                    </a:custGeom>
                    <a:solidFill>
                      <a:srgbClr val="CACBC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58" name="图形 233"/>
                  <p:cNvGrpSpPr/>
                  <p:nvPr/>
                </p:nvGrpSpPr>
                <p:grpSpPr>
                  <a:xfrm>
                    <a:off x="10426105" y="4394505"/>
                    <a:ext cx="106721" cy="298894"/>
                    <a:chOff x="10426105" y="4394505"/>
                    <a:chExt cx="106721" cy="298894"/>
                  </a:xfrm>
                </p:grpSpPr>
                <p:sp>
                  <p:nvSpPr>
                    <p:cNvPr id="359" name="任意多边形: 形状 358"/>
                    <p:cNvSpPr/>
                    <p:nvPr/>
                  </p:nvSpPr>
                  <p:spPr>
                    <a:xfrm>
                      <a:off x="10458555" y="4394505"/>
                      <a:ext cx="74271" cy="87407"/>
                    </a:xfrm>
                    <a:custGeom>
                      <a:avLst/>
                      <a:gdLst>
                        <a:gd name="connsiteX0" fmla="*/ 74007 w 74271"/>
                        <a:gd name="connsiteY0" fmla="*/ 32639 h 87407"/>
                        <a:gd name="connsiteX1" fmla="*/ 66554 w 74271"/>
                        <a:gd name="connsiteY1" fmla="*/ 87407 h 87407"/>
                        <a:gd name="connsiteX2" fmla="*/ 0 w 74271"/>
                        <a:gd name="connsiteY2" fmla="*/ 78221 h 87407"/>
                        <a:gd name="connsiteX3" fmla="*/ 7453 w 74271"/>
                        <a:gd name="connsiteY3" fmla="*/ 23453 h 87407"/>
                        <a:gd name="connsiteX4" fmla="*/ 37957 w 74271"/>
                        <a:gd name="connsiteY4" fmla="*/ 228 h 87407"/>
                        <a:gd name="connsiteX5" fmla="*/ 50782 w 74271"/>
                        <a:gd name="connsiteY5" fmla="*/ 1961 h 87407"/>
                        <a:gd name="connsiteX6" fmla="*/ 74007 w 74271"/>
                        <a:gd name="connsiteY6" fmla="*/ 32639 h 874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4271" h="87407">
                          <a:moveTo>
                            <a:pt x="74007" y="32639"/>
                          </a:moveTo>
                          <a:lnTo>
                            <a:pt x="66554" y="87407"/>
                          </a:lnTo>
                          <a:lnTo>
                            <a:pt x="0" y="78221"/>
                          </a:lnTo>
                          <a:lnTo>
                            <a:pt x="7453" y="23453"/>
                          </a:lnTo>
                          <a:cubicBezTo>
                            <a:pt x="9533" y="8548"/>
                            <a:pt x="23225" y="-1678"/>
                            <a:pt x="37957" y="228"/>
                          </a:cubicBezTo>
                          <a:lnTo>
                            <a:pt x="50782" y="1961"/>
                          </a:lnTo>
                          <a:cubicBezTo>
                            <a:pt x="65688" y="4041"/>
                            <a:pt x="76086" y="17733"/>
                            <a:pt x="74007" y="32639"/>
                          </a:cubicBez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0" name="任意多边形: 形状 359"/>
                    <p:cNvSpPr/>
                    <p:nvPr/>
                  </p:nvSpPr>
                  <p:spPr>
                    <a:xfrm rot="-4932418">
                      <a:off x="10448606" y="4547113"/>
                      <a:ext cx="58236" cy="67076"/>
                    </a:xfrm>
                    <a:custGeom>
                      <a:avLst/>
                      <a:gdLst>
                        <a:gd name="connsiteX0" fmla="*/ 0 w 58236"/>
                        <a:gd name="connsiteY0" fmla="*/ 0 h 67076"/>
                        <a:gd name="connsiteX1" fmla="*/ 58237 w 58236"/>
                        <a:gd name="connsiteY1" fmla="*/ 0 h 67076"/>
                        <a:gd name="connsiteX2" fmla="*/ 58237 w 58236"/>
                        <a:gd name="connsiteY2" fmla="*/ 67076 h 67076"/>
                        <a:gd name="connsiteX3" fmla="*/ 0 w 58236"/>
                        <a:gd name="connsiteY3" fmla="*/ 67076 h 670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236" h="67076">
                          <a:moveTo>
                            <a:pt x="0" y="0"/>
                          </a:moveTo>
                          <a:lnTo>
                            <a:pt x="58237" y="0"/>
                          </a:lnTo>
                          <a:lnTo>
                            <a:pt x="58237" y="67076"/>
                          </a:lnTo>
                          <a:lnTo>
                            <a:pt x="0" y="67076"/>
                          </a:ln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1" name="任意多边形: 形状 360"/>
                    <p:cNvSpPr/>
                    <p:nvPr/>
                  </p:nvSpPr>
                  <p:spPr>
                    <a:xfrm>
                      <a:off x="10440216" y="4466520"/>
                      <a:ext cx="92313" cy="103578"/>
                    </a:xfrm>
                    <a:custGeom>
                      <a:avLst/>
                      <a:gdLst>
                        <a:gd name="connsiteX0" fmla="*/ 92173 w 92313"/>
                        <a:gd name="connsiteY0" fmla="*/ 26658 h 103578"/>
                        <a:gd name="connsiteX1" fmla="*/ 83680 w 92313"/>
                        <a:gd name="connsiteY1" fmla="*/ 88186 h 103578"/>
                        <a:gd name="connsiteX2" fmla="*/ 63749 w 92313"/>
                        <a:gd name="connsiteY2" fmla="*/ 103438 h 103578"/>
                        <a:gd name="connsiteX3" fmla="*/ 15393 w 92313"/>
                        <a:gd name="connsiteY3" fmla="*/ 96852 h 103578"/>
                        <a:gd name="connsiteX4" fmla="*/ 141 w 92313"/>
                        <a:gd name="connsiteY4" fmla="*/ 76920 h 103578"/>
                        <a:gd name="connsiteX5" fmla="*/ 8633 w 92313"/>
                        <a:gd name="connsiteY5" fmla="*/ 15393 h 103578"/>
                        <a:gd name="connsiteX6" fmla="*/ 28565 w 92313"/>
                        <a:gd name="connsiteY6" fmla="*/ 141 h 103578"/>
                        <a:gd name="connsiteX7" fmla="*/ 76921 w 92313"/>
                        <a:gd name="connsiteY7" fmla="*/ 6727 h 103578"/>
                        <a:gd name="connsiteX8" fmla="*/ 92173 w 92313"/>
                        <a:gd name="connsiteY8" fmla="*/ 26658 h 103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2313" h="103578">
                          <a:moveTo>
                            <a:pt x="92173" y="26658"/>
                          </a:moveTo>
                          <a:lnTo>
                            <a:pt x="83680" y="88186"/>
                          </a:lnTo>
                          <a:cubicBezTo>
                            <a:pt x="82293" y="97892"/>
                            <a:pt x="73454" y="104651"/>
                            <a:pt x="63749" y="103438"/>
                          </a:cubicBezTo>
                          <a:lnTo>
                            <a:pt x="15393" y="96852"/>
                          </a:lnTo>
                          <a:cubicBezTo>
                            <a:pt x="5687" y="95466"/>
                            <a:pt x="-1072" y="86626"/>
                            <a:pt x="141" y="76920"/>
                          </a:cubicBezTo>
                          <a:lnTo>
                            <a:pt x="8633" y="15393"/>
                          </a:lnTo>
                          <a:cubicBezTo>
                            <a:pt x="10020" y="5687"/>
                            <a:pt x="18859" y="-1073"/>
                            <a:pt x="28565" y="141"/>
                          </a:cubicBezTo>
                          <a:lnTo>
                            <a:pt x="76921" y="6727"/>
                          </a:lnTo>
                          <a:cubicBezTo>
                            <a:pt x="86626" y="7940"/>
                            <a:pt x="93386" y="16953"/>
                            <a:pt x="92173" y="26658"/>
                          </a:cubicBezTo>
                          <a:close/>
                        </a:path>
                      </a:pathLst>
                    </a:custGeom>
                    <a:solidFill>
                      <a:srgbClr val="D3D4D5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2" name="任意多边形: 形状 361"/>
                    <p:cNvSpPr/>
                    <p:nvPr/>
                  </p:nvSpPr>
                  <p:spPr>
                    <a:xfrm>
                      <a:off x="10426105" y="4592868"/>
                      <a:ext cx="89092" cy="100531"/>
                    </a:xfrm>
                    <a:custGeom>
                      <a:avLst/>
                      <a:gdLst>
                        <a:gd name="connsiteX0" fmla="*/ 88952 w 89092"/>
                        <a:gd name="connsiteY0" fmla="*/ 26832 h 100531"/>
                        <a:gd name="connsiteX1" fmla="*/ 83925 w 89092"/>
                        <a:gd name="connsiteY1" fmla="*/ 64095 h 100531"/>
                        <a:gd name="connsiteX2" fmla="*/ 36436 w 89092"/>
                        <a:gd name="connsiteY2" fmla="*/ 100145 h 100531"/>
                        <a:gd name="connsiteX3" fmla="*/ 36436 w 89092"/>
                        <a:gd name="connsiteY3" fmla="*/ 100145 h 100531"/>
                        <a:gd name="connsiteX4" fmla="*/ 386 w 89092"/>
                        <a:gd name="connsiteY4" fmla="*/ 52656 h 100531"/>
                        <a:gd name="connsiteX5" fmla="*/ 5412 w 89092"/>
                        <a:gd name="connsiteY5" fmla="*/ 15393 h 100531"/>
                        <a:gd name="connsiteX6" fmla="*/ 25344 w 89092"/>
                        <a:gd name="connsiteY6" fmla="*/ 141 h 100531"/>
                        <a:gd name="connsiteX7" fmla="*/ 73700 w 89092"/>
                        <a:gd name="connsiteY7" fmla="*/ 6727 h 100531"/>
                        <a:gd name="connsiteX8" fmla="*/ 88952 w 89092"/>
                        <a:gd name="connsiteY8" fmla="*/ 26832 h 100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092" h="100531">
                          <a:moveTo>
                            <a:pt x="88952" y="26832"/>
                          </a:moveTo>
                          <a:lnTo>
                            <a:pt x="83925" y="64095"/>
                          </a:lnTo>
                          <a:cubicBezTo>
                            <a:pt x="80806" y="87146"/>
                            <a:pt x="59487" y="103265"/>
                            <a:pt x="36436" y="100145"/>
                          </a:cubicBezTo>
                          <a:lnTo>
                            <a:pt x="36436" y="100145"/>
                          </a:lnTo>
                          <a:cubicBezTo>
                            <a:pt x="13385" y="97026"/>
                            <a:pt x="-2734" y="75707"/>
                            <a:pt x="386" y="52656"/>
                          </a:cubicBezTo>
                          <a:lnTo>
                            <a:pt x="5412" y="15393"/>
                          </a:lnTo>
                          <a:cubicBezTo>
                            <a:pt x="6799" y="5687"/>
                            <a:pt x="15638" y="-1072"/>
                            <a:pt x="25344" y="141"/>
                          </a:cubicBezTo>
                          <a:lnTo>
                            <a:pt x="73700" y="6727"/>
                          </a:lnTo>
                          <a:cubicBezTo>
                            <a:pt x="83405" y="8287"/>
                            <a:pt x="90165" y="17126"/>
                            <a:pt x="88952" y="26832"/>
                          </a:cubicBezTo>
                          <a:close/>
                        </a:path>
                      </a:pathLst>
                    </a:custGeom>
                    <a:solidFill>
                      <a:srgbClr val="D3D4D5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63" name="图形 233"/>
                  <p:cNvGrpSpPr/>
                  <p:nvPr/>
                </p:nvGrpSpPr>
                <p:grpSpPr>
                  <a:xfrm>
                    <a:off x="10488145" y="4412548"/>
                    <a:ext cx="112377" cy="370117"/>
                    <a:chOff x="10488145" y="4412548"/>
                    <a:chExt cx="112377" cy="370117"/>
                  </a:xfrm>
                </p:grpSpPr>
                <p:sp>
                  <p:nvSpPr>
                    <p:cNvPr id="364" name="任意多边形: 形状 363"/>
                    <p:cNvSpPr/>
                    <p:nvPr/>
                  </p:nvSpPr>
                  <p:spPr>
                    <a:xfrm>
                      <a:off x="10507777" y="4412548"/>
                      <a:ext cx="85643" cy="103507"/>
                    </a:xfrm>
                    <a:custGeom>
                      <a:avLst/>
                      <a:gdLst>
                        <a:gd name="connsiteX0" fmla="*/ 85619 w 85643"/>
                        <a:gd name="connsiteY0" fmla="*/ 35394 h 103507"/>
                        <a:gd name="connsiteX1" fmla="*/ 82673 w 85643"/>
                        <a:gd name="connsiteY1" fmla="*/ 103508 h 103507"/>
                        <a:gd name="connsiteX2" fmla="*/ 0 w 85643"/>
                        <a:gd name="connsiteY2" fmla="*/ 100041 h 103507"/>
                        <a:gd name="connsiteX3" fmla="*/ 2947 w 85643"/>
                        <a:gd name="connsiteY3" fmla="*/ 31928 h 103507"/>
                        <a:gd name="connsiteX4" fmla="*/ 37783 w 85643"/>
                        <a:gd name="connsiteY4" fmla="*/ 37 h 103507"/>
                        <a:gd name="connsiteX5" fmla="*/ 53729 w 85643"/>
                        <a:gd name="connsiteY5" fmla="*/ 730 h 103507"/>
                        <a:gd name="connsiteX6" fmla="*/ 85619 w 85643"/>
                        <a:gd name="connsiteY6" fmla="*/ 35394 h 103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5643" h="103507">
                          <a:moveTo>
                            <a:pt x="85619" y="35394"/>
                          </a:moveTo>
                          <a:lnTo>
                            <a:pt x="82673" y="103508"/>
                          </a:lnTo>
                          <a:lnTo>
                            <a:pt x="0" y="100041"/>
                          </a:lnTo>
                          <a:lnTo>
                            <a:pt x="2947" y="31928"/>
                          </a:lnTo>
                          <a:cubicBezTo>
                            <a:pt x="3640" y="13556"/>
                            <a:pt x="19238" y="-829"/>
                            <a:pt x="37783" y="37"/>
                          </a:cubicBezTo>
                          <a:lnTo>
                            <a:pt x="53729" y="730"/>
                          </a:lnTo>
                          <a:cubicBezTo>
                            <a:pt x="72100" y="1424"/>
                            <a:pt x="86312" y="16849"/>
                            <a:pt x="85619" y="3539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5" name="任意多边形: 形状 364"/>
                    <p:cNvSpPr/>
                    <p:nvPr/>
                  </p:nvSpPr>
                  <p:spPr>
                    <a:xfrm>
                      <a:off x="10500845" y="4605661"/>
                      <a:ext cx="85618" cy="75046"/>
                    </a:xfrm>
                    <a:custGeom>
                      <a:avLst/>
                      <a:gdLst>
                        <a:gd name="connsiteX0" fmla="*/ 85619 w 85618"/>
                        <a:gd name="connsiteY0" fmla="*/ 3466 h 75046"/>
                        <a:gd name="connsiteX1" fmla="*/ 82673 w 85618"/>
                        <a:gd name="connsiteY1" fmla="*/ 75047 h 75046"/>
                        <a:gd name="connsiteX2" fmla="*/ 0 w 85618"/>
                        <a:gd name="connsiteY2" fmla="*/ 71580 h 75046"/>
                        <a:gd name="connsiteX3" fmla="*/ 3120 w 85618"/>
                        <a:gd name="connsiteY3" fmla="*/ 0 h 7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18" h="75046">
                          <a:moveTo>
                            <a:pt x="85619" y="3466"/>
                          </a:moveTo>
                          <a:lnTo>
                            <a:pt x="82673" y="75047"/>
                          </a:lnTo>
                          <a:lnTo>
                            <a:pt x="0" y="71580"/>
                          </a:lnTo>
                          <a:lnTo>
                            <a:pt x="312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6" name="任意多边形: 形状 365"/>
                    <p:cNvSpPr/>
                    <p:nvPr/>
                  </p:nvSpPr>
                  <p:spPr>
                    <a:xfrm>
                      <a:off x="10493198" y="4503556"/>
                      <a:ext cx="107324" cy="122923"/>
                    </a:xfrm>
                    <a:custGeom>
                      <a:avLst/>
                      <a:gdLst>
                        <a:gd name="connsiteX0" fmla="*/ 107304 w 107324"/>
                        <a:gd name="connsiteY0" fmla="*/ 25498 h 122923"/>
                        <a:gd name="connsiteX1" fmla="*/ 104011 w 107324"/>
                        <a:gd name="connsiteY1" fmla="*/ 101931 h 122923"/>
                        <a:gd name="connsiteX2" fmla="*/ 81133 w 107324"/>
                        <a:gd name="connsiteY2" fmla="*/ 122903 h 122923"/>
                        <a:gd name="connsiteX3" fmla="*/ 20992 w 107324"/>
                        <a:gd name="connsiteY3" fmla="*/ 120303 h 122923"/>
                        <a:gd name="connsiteX4" fmla="*/ 21 w 107324"/>
                        <a:gd name="connsiteY4" fmla="*/ 97425 h 122923"/>
                        <a:gd name="connsiteX5" fmla="*/ 3314 w 107324"/>
                        <a:gd name="connsiteY5" fmla="*/ 20992 h 122923"/>
                        <a:gd name="connsiteX6" fmla="*/ 26192 w 107324"/>
                        <a:gd name="connsiteY6" fmla="*/ 21 h 122923"/>
                        <a:gd name="connsiteX7" fmla="*/ 86333 w 107324"/>
                        <a:gd name="connsiteY7" fmla="*/ 2620 h 122923"/>
                        <a:gd name="connsiteX8" fmla="*/ 107304 w 107324"/>
                        <a:gd name="connsiteY8" fmla="*/ 25498 h 122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7324" h="122923">
                          <a:moveTo>
                            <a:pt x="107304" y="25498"/>
                          </a:moveTo>
                          <a:lnTo>
                            <a:pt x="104011" y="101931"/>
                          </a:lnTo>
                          <a:cubicBezTo>
                            <a:pt x="103491" y="114063"/>
                            <a:pt x="93266" y="123423"/>
                            <a:pt x="81133" y="122903"/>
                          </a:cubicBezTo>
                          <a:lnTo>
                            <a:pt x="20992" y="120303"/>
                          </a:lnTo>
                          <a:cubicBezTo>
                            <a:pt x="8860" y="119783"/>
                            <a:pt x="-499" y="109557"/>
                            <a:pt x="21" y="97425"/>
                          </a:cubicBezTo>
                          <a:lnTo>
                            <a:pt x="3314" y="20992"/>
                          </a:lnTo>
                          <a:cubicBezTo>
                            <a:pt x="3834" y="8860"/>
                            <a:pt x="14059" y="-499"/>
                            <a:pt x="26192" y="21"/>
                          </a:cubicBezTo>
                          <a:lnTo>
                            <a:pt x="86333" y="2620"/>
                          </a:lnTo>
                          <a:cubicBezTo>
                            <a:pt x="98465" y="3140"/>
                            <a:pt x="107824" y="13366"/>
                            <a:pt x="107304" y="25498"/>
                          </a:cubicBezTo>
                          <a:close/>
                        </a:path>
                      </a:pathLst>
                    </a:custGeom>
                    <a:solidFill>
                      <a:srgbClr val="EEF0F1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7" name="任意多边形: 形状 366"/>
                    <p:cNvSpPr/>
                    <p:nvPr/>
                  </p:nvSpPr>
                  <p:spPr>
                    <a:xfrm>
                      <a:off x="10488145" y="4661102"/>
                      <a:ext cx="105791" cy="121563"/>
                    </a:xfrm>
                    <a:custGeom>
                      <a:avLst/>
                      <a:gdLst>
                        <a:gd name="connsiteX0" fmla="*/ 105771 w 105791"/>
                        <a:gd name="connsiteY0" fmla="*/ 25325 h 121563"/>
                        <a:gd name="connsiteX1" fmla="*/ 103865 w 105791"/>
                        <a:gd name="connsiteY1" fmla="*/ 71774 h 121563"/>
                        <a:gd name="connsiteX2" fmla="*/ 49790 w 105791"/>
                        <a:gd name="connsiteY2" fmla="*/ 121516 h 121563"/>
                        <a:gd name="connsiteX3" fmla="*/ 49790 w 105791"/>
                        <a:gd name="connsiteY3" fmla="*/ 121516 h 121563"/>
                        <a:gd name="connsiteX4" fmla="*/ 47 w 105791"/>
                        <a:gd name="connsiteY4" fmla="*/ 67441 h 121563"/>
                        <a:gd name="connsiteX5" fmla="*/ 1954 w 105791"/>
                        <a:gd name="connsiteY5" fmla="*/ 20992 h 121563"/>
                        <a:gd name="connsiteX6" fmla="*/ 24832 w 105791"/>
                        <a:gd name="connsiteY6" fmla="*/ 21 h 121563"/>
                        <a:gd name="connsiteX7" fmla="*/ 84973 w 105791"/>
                        <a:gd name="connsiteY7" fmla="*/ 2620 h 121563"/>
                        <a:gd name="connsiteX8" fmla="*/ 105771 w 105791"/>
                        <a:gd name="connsiteY8" fmla="*/ 25325 h 121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5791" h="121563">
                          <a:moveTo>
                            <a:pt x="105771" y="25325"/>
                          </a:moveTo>
                          <a:lnTo>
                            <a:pt x="103865" y="71774"/>
                          </a:lnTo>
                          <a:cubicBezTo>
                            <a:pt x="102652" y="100545"/>
                            <a:pt x="78387" y="122730"/>
                            <a:pt x="49790" y="121516"/>
                          </a:cubicBezTo>
                          <a:lnTo>
                            <a:pt x="49790" y="121516"/>
                          </a:lnTo>
                          <a:cubicBezTo>
                            <a:pt x="21019" y="120303"/>
                            <a:pt x="-1166" y="96039"/>
                            <a:pt x="47" y="67441"/>
                          </a:cubicBezTo>
                          <a:lnTo>
                            <a:pt x="1954" y="20992"/>
                          </a:lnTo>
                          <a:cubicBezTo>
                            <a:pt x="2474" y="8860"/>
                            <a:pt x="12700" y="-499"/>
                            <a:pt x="24832" y="21"/>
                          </a:cubicBezTo>
                          <a:lnTo>
                            <a:pt x="84973" y="2620"/>
                          </a:lnTo>
                          <a:cubicBezTo>
                            <a:pt x="96932" y="2967"/>
                            <a:pt x="106291" y="13193"/>
                            <a:pt x="105771" y="25325"/>
                          </a:cubicBezTo>
                          <a:close/>
                        </a:path>
                      </a:pathLst>
                    </a:custGeom>
                    <a:solidFill>
                      <a:srgbClr val="EEF0F1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sp>
                <p:nvSpPr>
                  <p:cNvPr id="368" name="任意多边形: 形状 367"/>
                  <p:cNvSpPr/>
                  <p:nvPr/>
                </p:nvSpPr>
                <p:spPr>
                  <a:xfrm>
                    <a:off x="10365977" y="3999223"/>
                    <a:ext cx="325550" cy="446812"/>
                  </a:xfrm>
                  <a:custGeom>
                    <a:avLst/>
                    <a:gdLst>
                      <a:gd name="connsiteX0" fmla="*/ 321184 w 325550"/>
                      <a:gd name="connsiteY0" fmla="*/ 172625 h 446812"/>
                      <a:gd name="connsiteX1" fmla="*/ 162771 w 325550"/>
                      <a:gd name="connsiteY1" fmla="*/ 0 h 446812"/>
                      <a:gd name="connsiteX2" fmla="*/ 4359 w 325550"/>
                      <a:gd name="connsiteY2" fmla="*/ 172625 h 446812"/>
                      <a:gd name="connsiteX3" fmla="*/ 162771 w 325550"/>
                      <a:gd name="connsiteY3" fmla="*/ 446813 h 446812"/>
                      <a:gd name="connsiteX4" fmla="*/ 321184 w 325550"/>
                      <a:gd name="connsiteY4" fmla="*/ 172625 h 446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0" h="446812">
                        <a:moveTo>
                          <a:pt x="321184" y="172625"/>
                        </a:moveTo>
                        <a:cubicBezTo>
                          <a:pt x="303505" y="68634"/>
                          <a:pt x="234178" y="0"/>
                          <a:pt x="162771" y="0"/>
                        </a:cubicBezTo>
                        <a:cubicBezTo>
                          <a:pt x="91538" y="0"/>
                          <a:pt x="22037" y="68634"/>
                          <a:pt x="4359" y="172625"/>
                        </a:cubicBezTo>
                        <a:cubicBezTo>
                          <a:pt x="-18346" y="306426"/>
                          <a:pt x="49595" y="446813"/>
                          <a:pt x="162771" y="446813"/>
                        </a:cubicBezTo>
                        <a:cubicBezTo>
                          <a:pt x="276121" y="446813"/>
                          <a:pt x="343888" y="306426"/>
                          <a:pt x="321184" y="17262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369" name="图形 233"/>
                  <p:cNvGrpSpPr/>
                  <p:nvPr/>
                </p:nvGrpSpPr>
                <p:grpSpPr>
                  <a:xfrm>
                    <a:off x="10217825" y="4278841"/>
                    <a:ext cx="248992" cy="270137"/>
                    <a:chOff x="10217825" y="4278841"/>
                    <a:chExt cx="248992" cy="270137"/>
                  </a:xfrm>
                </p:grpSpPr>
                <p:sp>
                  <p:nvSpPr>
                    <p:cNvPr id="370" name="任意多边形: 形状 369"/>
                    <p:cNvSpPr/>
                    <p:nvPr/>
                  </p:nvSpPr>
                  <p:spPr>
                    <a:xfrm>
                      <a:off x="10351445" y="4278841"/>
                      <a:ext cx="115372" cy="117105"/>
                    </a:xfrm>
                    <a:custGeom>
                      <a:avLst/>
                      <a:gdLst>
                        <a:gd name="connsiteX0" fmla="*/ 107110 w 115372"/>
                        <a:gd name="connsiteY0" fmla="*/ 65804 h 117105"/>
                        <a:gd name="connsiteX1" fmla="*/ 62221 w 115372"/>
                        <a:gd name="connsiteY1" fmla="*/ 117106 h 117105"/>
                        <a:gd name="connsiteX2" fmla="*/ 0 w 115372"/>
                        <a:gd name="connsiteY2" fmla="*/ 62684 h 117105"/>
                        <a:gd name="connsiteX3" fmla="*/ 44889 w 115372"/>
                        <a:gd name="connsiteY3" fmla="*/ 11382 h 117105"/>
                        <a:gd name="connsiteX4" fmla="*/ 92032 w 115372"/>
                        <a:gd name="connsiteY4" fmla="*/ 8262 h 117105"/>
                        <a:gd name="connsiteX5" fmla="*/ 103991 w 115372"/>
                        <a:gd name="connsiteY5" fmla="*/ 18662 h 117105"/>
                        <a:gd name="connsiteX6" fmla="*/ 107110 w 115372"/>
                        <a:gd name="connsiteY6" fmla="*/ 65804 h 11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5372" h="117105">
                          <a:moveTo>
                            <a:pt x="107110" y="65804"/>
                          </a:moveTo>
                          <a:lnTo>
                            <a:pt x="62221" y="117106"/>
                          </a:lnTo>
                          <a:lnTo>
                            <a:pt x="0" y="62684"/>
                          </a:lnTo>
                          <a:lnTo>
                            <a:pt x="44889" y="11382"/>
                          </a:lnTo>
                          <a:cubicBezTo>
                            <a:pt x="57021" y="-2483"/>
                            <a:pt x="78166" y="-3870"/>
                            <a:pt x="92032" y="8262"/>
                          </a:cubicBezTo>
                          <a:lnTo>
                            <a:pt x="103991" y="18662"/>
                          </a:lnTo>
                          <a:cubicBezTo>
                            <a:pt x="117856" y="30794"/>
                            <a:pt x="119242" y="51938"/>
                            <a:pt x="107110" y="6580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1" name="任意多边形: 形状 370"/>
                    <p:cNvSpPr/>
                    <p:nvPr/>
                  </p:nvSpPr>
                  <p:spPr>
                    <a:xfrm>
                      <a:off x="10260106" y="4392134"/>
                      <a:ext cx="109536" cy="108323"/>
                    </a:xfrm>
                    <a:custGeom>
                      <a:avLst/>
                      <a:gdLst>
                        <a:gd name="connsiteX0" fmla="*/ 109537 w 109536"/>
                        <a:gd name="connsiteY0" fmla="*/ 54422 h 108323"/>
                        <a:gd name="connsiteX1" fmla="*/ 62394 w 109536"/>
                        <a:gd name="connsiteY1" fmla="*/ 108324 h 108323"/>
                        <a:gd name="connsiteX2" fmla="*/ 0 w 109536"/>
                        <a:gd name="connsiteY2" fmla="*/ 53902 h 108323"/>
                        <a:gd name="connsiteX3" fmla="*/ 47142 w 109536"/>
                        <a:gd name="connsiteY3" fmla="*/ 0 h 108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9536" h="108323">
                          <a:moveTo>
                            <a:pt x="109537" y="54422"/>
                          </a:moveTo>
                          <a:lnTo>
                            <a:pt x="62394" y="108324"/>
                          </a:lnTo>
                          <a:lnTo>
                            <a:pt x="0" y="53902"/>
                          </a:lnTo>
                          <a:lnTo>
                            <a:pt x="4714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2" name="任意多边形: 形状 371"/>
                    <p:cNvSpPr/>
                    <p:nvPr/>
                  </p:nvSpPr>
                  <p:spPr>
                    <a:xfrm>
                      <a:off x="10296434" y="4336430"/>
                      <a:ext cx="122441" cy="121460"/>
                    </a:xfrm>
                    <a:custGeom>
                      <a:avLst/>
                      <a:gdLst>
                        <a:gd name="connsiteX0" fmla="*/ 117059 w 122441"/>
                        <a:gd name="connsiteY0" fmla="*/ 75982 h 121460"/>
                        <a:gd name="connsiteX1" fmla="*/ 83781 w 122441"/>
                        <a:gd name="connsiteY1" fmla="*/ 113939 h 121460"/>
                        <a:gd name="connsiteX2" fmla="*/ 52931 w 122441"/>
                        <a:gd name="connsiteY2" fmla="*/ 116018 h 121460"/>
                        <a:gd name="connsiteX3" fmla="*/ 7522 w 122441"/>
                        <a:gd name="connsiteY3" fmla="*/ 76329 h 121460"/>
                        <a:gd name="connsiteX4" fmla="*/ 5442 w 122441"/>
                        <a:gd name="connsiteY4" fmla="*/ 45478 h 121460"/>
                        <a:gd name="connsiteX5" fmla="*/ 38719 w 122441"/>
                        <a:gd name="connsiteY5" fmla="*/ 7522 h 121460"/>
                        <a:gd name="connsiteX6" fmla="*/ 69569 w 122441"/>
                        <a:gd name="connsiteY6" fmla="*/ 5442 h 121460"/>
                        <a:gd name="connsiteX7" fmla="*/ 114979 w 122441"/>
                        <a:gd name="connsiteY7" fmla="*/ 45132 h 121460"/>
                        <a:gd name="connsiteX8" fmla="*/ 117059 w 122441"/>
                        <a:gd name="connsiteY8" fmla="*/ 75982 h 121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441" h="121460">
                          <a:moveTo>
                            <a:pt x="117059" y="75982"/>
                          </a:moveTo>
                          <a:lnTo>
                            <a:pt x="83781" y="113939"/>
                          </a:lnTo>
                          <a:cubicBezTo>
                            <a:pt x="75809" y="123125"/>
                            <a:pt x="61943" y="123991"/>
                            <a:pt x="52931" y="116018"/>
                          </a:cubicBezTo>
                          <a:lnTo>
                            <a:pt x="7522" y="76329"/>
                          </a:lnTo>
                          <a:cubicBezTo>
                            <a:pt x="-1664" y="68356"/>
                            <a:pt x="-2531" y="54491"/>
                            <a:pt x="5442" y="45478"/>
                          </a:cubicBezTo>
                          <a:lnTo>
                            <a:pt x="38719" y="7522"/>
                          </a:lnTo>
                          <a:cubicBezTo>
                            <a:pt x="46691" y="-1664"/>
                            <a:pt x="60557" y="-2531"/>
                            <a:pt x="69569" y="5442"/>
                          </a:cubicBezTo>
                          <a:lnTo>
                            <a:pt x="114979" y="45132"/>
                          </a:lnTo>
                          <a:cubicBezTo>
                            <a:pt x="123991" y="53104"/>
                            <a:pt x="125031" y="66970"/>
                            <a:pt x="117059" y="75982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3" name="任意多边形: 形状 372"/>
                    <p:cNvSpPr/>
                    <p:nvPr/>
                  </p:nvSpPr>
                  <p:spPr>
                    <a:xfrm>
                      <a:off x="10217825" y="4435741"/>
                      <a:ext cx="114565" cy="113237"/>
                    </a:xfrm>
                    <a:custGeom>
                      <a:avLst/>
                      <a:gdLst>
                        <a:gd name="connsiteX0" fmla="*/ 109182 w 114565"/>
                        <a:gd name="connsiteY0" fmla="*/ 75809 h 113237"/>
                        <a:gd name="connsiteX1" fmla="*/ 91158 w 114565"/>
                        <a:gd name="connsiteY1" fmla="*/ 95394 h 113237"/>
                        <a:gd name="connsiteX2" fmla="*/ 17844 w 114565"/>
                        <a:gd name="connsiteY2" fmla="*/ 100420 h 113237"/>
                        <a:gd name="connsiteX3" fmla="*/ 17844 w 114565"/>
                        <a:gd name="connsiteY3" fmla="*/ 100420 h 113237"/>
                        <a:gd name="connsiteX4" fmla="*/ 12818 w 114565"/>
                        <a:gd name="connsiteY4" fmla="*/ 27107 h 113237"/>
                        <a:gd name="connsiteX5" fmla="*/ 30843 w 114565"/>
                        <a:gd name="connsiteY5" fmla="*/ 7522 h 113237"/>
                        <a:gd name="connsiteX6" fmla="*/ 61693 w 114565"/>
                        <a:gd name="connsiteY6" fmla="*/ 5442 h 113237"/>
                        <a:gd name="connsiteX7" fmla="*/ 107103 w 114565"/>
                        <a:gd name="connsiteY7" fmla="*/ 45132 h 113237"/>
                        <a:gd name="connsiteX8" fmla="*/ 109182 w 114565"/>
                        <a:gd name="connsiteY8" fmla="*/ 75809 h 113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4565" h="113237">
                          <a:moveTo>
                            <a:pt x="109182" y="75809"/>
                          </a:moveTo>
                          <a:lnTo>
                            <a:pt x="91158" y="95394"/>
                          </a:lnTo>
                          <a:cubicBezTo>
                            <a:pt x="72266" y="117059"/>
                            <a:pt x="39335" y="119312"/>
                            <a:pt x="17844" y="100420"/>
                          </a:cubicBezTo>
                          <a:lnTo>
                            <a:pt x="17844" y="100420"/>
                          </a:lnTo>
                          <a:cubicBezTo>
                            <a:pt x="-3821" y="81528"/>
                            <a:pt x="-6074" y="48598"/>
                            <a:pt x="12818" y="27107"/>
                          </a:cubicBezTo>
                          <a:lnTo>
                            <a:pt x="30843" y="7522"/>
                          </a:lnTo>
                          <a:cubicBezTo>
                            <a:pt x="38816" y="-1664"/>
                            <a:pt x="52681" y="-2531"/>
                            <a:pt x="61693" y="5442"/>
                          </a:cubicBezTo>
                          <a:lnTo>
                            <a:pt x="107103" y="45132"/>
                          </a:lnTo>
                          <a:cubicBezTo>
                            <a:pt x="116115" y="52758"/>
                            <a:pt x="117155" y="66623"/>
                            <a:pt x="109182" y="7580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374" name="图形 233"/>
              <p:cNvGrpSpPr/>
              <p:nvPr/>
            </p:nvGrpSpPr>
            <p:grpSpPr>
              <a:xfrm>
                <a:off x="7746922" y="1737864"/>
                <a:ext cx="1563923" cy="1569821"/>
                <a:chOff x="7746922" y="1737864"/>
                <a:chExt cx="1563923" cy="1569821"/>
              </a:xfrm>
            </p:grpSpPr>
            <p:sp>
              <p:nvSpPr>
                <p:cNvPr id="375" name="任意多边形: 形状 374"/>
                <p:cNvSpPr/>
                <p:nvPr/>
              </p:nvSpPr>
              <p:spPr>
                <a:xfrm>
                  <a:off x="8488107" y="2842154"/>
                  <a:ext cx="417695" cy="243857"/>
                </a:xfrm>
                <a:custGeom>
                  <a:avLst/>
                  <a:gdLst>
                    <a:gd name="connsiteX0" fmla="*/ 0 w 417695"/>
                    <a:gd name="connsiteY0" fmla="*/ 118376 h 243857"/>
                    <a:gd name="connsiteX1" fmla="*/ 39343 w 417695"/>
                    <a:gd name="connsiteY1" fmla="*/ 0 h 243857"/>
                    <a:gd name="connsiteX2" fmla="*/ 417696 w 417695"/>
                    <a:gd name="connsiteY2" fmla="*/ 125309 h 243857"/>
                    <a:gd name="connsiteX3" fmla="*/ 378526 w 417695"/>
                    <a:gd name="connsiteY3" fmla="*/ 243858 h 24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695" h="243857">
                      <a:moveTo>
                        <a:pt x="0" y="118376"/>
                      </a:moveTo>
                      <a:lnTo>
                        <a:pt x="39343" y="0"/>
                      </a:lnTo>
                      <a:lnTo>
                        <a:pt x="417696" y="125309"/>
                      </a:lnTo>
                      <a:lnTo>
                        <a:pt x="378526" y="243858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76" name="任意多边形: 形状 375"/>
                <p:cNvSpPr/>
                <p:nvPr/>
              </p:nvSpPr>
              <p:spPr>
                <a:xfrm>
                  <a:off x="8146498" y="2380956"/>
                  <a:ext cx="335369" cy="454092"/>
                </a:xfrm>
                <a:custGeom>
                  <a:avLst/>
                  <a:gdLst>
                    <a:gd name="connsiteX0" fmla="*/ 0 w 335369"/>
                    <a:gd name="connsiteY0" fmla="*/ 54768 h 454092"/>
                    <a:gd name="connsiteX1" fmla="*/ 112137 w 335369"/>
                    <a:gd name="connsiteY1" fmla="*/ 0 h 454092"/>
                    <a:gd name="connsiteX2" fmla="*/ 335370 w 335369"/>
                    <a:gd name="connsiteY2" fmla="*/ 399324 h 454092"/>
                    <a:gd name="connsiteX3" fmla="*/ 223233 w 335369"/>
                    <a:gd name="connsiteY3" fmla="*/ 454092 h 454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5369" h="454092">
                      <a:moveTo>
                        <a:pt x="0" y="54768"/>
                      </a:moveTo>
                      <a:lnTo>
                        <a:pt x="112137" y="0"/>
                      </a:lnTo>
                      <a:lnTo>
                        <a:pt x="335370" y="399324"/>
                      </a:lnTo>
                      <a:lnTo>
                        <a:pt x="223233" y="454092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77" name="任意多边形: 形状 376"/>
                <p:cNvSpPr/>
                <p:nvPr/>
              </p:nvSpPr>
              <p:spPr>
                <a:xfrm>
                  <a:off x="8348102" y="2772970"/>
                  <a:ext cx="225481" cy="225547"/>
                </a:xfrm>
                <a:custGeom>
                  <a:avLst/>
                  <a:gdLst>
                    <a:gd name="connsiteX0" fmla="*/ 77264 w 225481"/>
                    <a:gd name="connsiteY0" fmla="*/ 219797 h 225547"/>
                    <a:gd name="connsiteX1" fmla="*/ 219731 w 225481"/>
                    <a:gd name="connsiteY1" fmla="*/ 148217 h 225547"/>
                    <a:gd name="connsiteX2" fmla="*/ 148151 w 225481"/>
                    <a:gd name="connsiteY2" fmla="*/ 5750 h 225547"/>
                    <a:gd name="connsiteX3" fmla="*/ 5684 w 225481"/>
                    <a:gd name="connsiteY3" fmla="*/ 77330 h 225547"/>
                    <a:gd name="connsiteX4" fmla="*/ 77264 w 225481"/>
                    <a:gd name="connsiteY4" fmla="*/ 219797 h 225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81" h="225547">
                      <a:moveTo>
                        <a:pt x="77264" y="219797"/>
                      </a:moveTo>
                      <a:cubicBezTo>
                        <a:pt x="136365" y="239382"/>
                        <a:pt x="200146" y="207319"/>
                        <a:pt x="219731" y="148217"/>
                      </a:cubicBezTo>
                      <a:cubicBezTo>
                        <a:pt x="239316" y="89116"/>
                        <a:pt x="207252" y="25335"/>
                        <a:pt x="148151" y="5750"/>
                      </a:cubicBezTo>
                      <a:cubicBezTo>
                        <a:pt x="89050" y="-13835"/>
                        <a:pt x="25269" y="18229"/>
                        <a:pt x="5684" y="77330"/>
                      </a:cubicBezTo>
                      <a:cubicBezTo>
                        <a:pt x="-13728" y="136432"/>
                        <a:pt x="18163" y="200213"/>
                        <a:pt x="77264" y="219797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378" name="图形 233"/>
                <p:cNvGrpSpPr/>
                <p:nvPr/>
              </p:nvGrpSpPr>
              <p:grpSpPr>
                <a:xfrm>
                  <a:off x="7746922" y="1737864"/>
                  <a:ext cx="742063" cy="750034"/>
                  <a:chOff x="7746922" y="1737864"/>
                  <a:chExt cx="742063" cy="750034"/>
                </a:xfrm>
              </p:grpSpPr>
              <p:grpSp>
                <p:nvGrpSpPr>
                  <p:cNvPr id="379" name="图形 233"/>
                  <p:cNvGrpSpPr/>
                  <p:nvPr/>
                </p:nvGrpSpPr>
                <p:grpSpPr>
                  <a:xfrm>
                    <a:off x="7746922" y="1912400"/>
                    <a:ext cx="251656" cy="259369"/>
                    <a:chOff x="7746922" y="1912400"/>
                    <a:chExt cx="251656" cy="259369"/>
                  </a:xfrm>
                </p:grpSpPr>
                <p:sp>
                  <p:nvSpPr>
                    <p:cNvPr id="380" name="任意多边形: 形状 379"/>
                    <p:cNvSpPr/>
                    <p:nvPr/>
                  </p:nvSpPr>
                  <p:spPr>
                    <a:xfrm>
                      <a:off x="7896920" y="2069677"/>
                      <a:ext cx="101658" cy="102092"/>
                    </a:xfrm>
                    <a:custGeom>
                      <a:avLst/>
                      <a:gdLst>
                        <a:gd name="connsiteX0" fmla="*/ 41250 w 101658"/>
                        <a:gd name="connsiteY0" fmla="*/ 93072 h 102092"/>
                        <a:gd name="connsiteX1" fmla="*/ 0 w 101658"/>
                        <a:gd name="connsiteY1" fmla="*/ 49916 h 102092"/>
                        <a:gd name="connsiteX2" fmla="*/ 52342 w 101658"/>
                        <a:gd name="connsiteY2" fmla="*/ 0 h 102092"/>
                        <a:gd name="connsiteX3" fmla="*/ 93592 w 101658"/>
                        <a:gd name="connsiteY3" fmla="*/ 43156 h 102092"/>
                        <a:gd name="connsiteX4" fmla="*/ 92552 w 101658"/>
                        <a:gd name="connsiteY4" fmla="*/ 84406 h 102092"/>
                        <a:gd name="connsiteX5" fmla="*/ 82499 w 101658"/>
                        <a:gd name="connsiteY5" fmla="*/ 93938 h 102092"/>
                        <a:gd name="connsiteX6" fmla="*/ 41250 w 101658"/>
                        <a:gd name="connsiteY6" fmla="*/ 93072 h 1020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1658" h="102092">
                          <a:moveTo>
                            <a:pt x="41250" y="93072"/>
                          </a:moveTo>
                          <a:lnTo>
                            <a:pt x="0" y="49916"/>
                          </a:lnTo>
                          <a:lnTo>
                            <a:pt x="52342" y="0"/>
                          </a:lnTo>
                          <a:lnTo>
                            <a:pt x="93592" y="43156"/>
                          </a:lnTo>
                          <a:cubicBezTo>
                            <a:pt x="104684" y="54768"/>
                            <a:pt x="104337" y="73313"/>
                            <a:pt x="92552" y="84406"/>
                          </a:cubicBezTo>
                          <a:lnTo>
                            <a:pt x="82499" y="93938"/>
                          </a:lnTo>
                          <a:cubicBezTo>
                            <a:pt x="71060" y="105204"/>
                            <a:pt x="52515" y="104684"/>
                            <a:pt x="41250" y="9307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1" name="任意多边形: 形状 380"/>
                    <p:cNvSpPr/>
                    <p:nvPr/>
                  </p:nvSpPr>
                  <p:spPr>
                    <a:xfrm>
                      <a:off x="7797609" y="1965340"/>
                      <a:ext cx="95498" cy="95324"/>
                    </a:xfrm>
                    <a:custGeom>
                      <a:avLst/>
                      <a:gdLst>
                        <a:gd name="connsiteX0" fmla="*/ 43156 w 95498"/>
                        <a:gd name="connsiteY0" fmla="*/ 95325 h 95324"/>
                        <a:gd name="connsiteX1" fmla="*/ 0 w 95498"/>
                        <a:gd name="connsiteY1" fmla="*/ 50089 h 95324"/>
                        <a:gd name="connsiteX2" fmla="*/ 52169 w 95498"/>
                        <a:gd name="connsiteY2" fmla="*/ 0 h 95324"/>
                        <a:gd name="connsiteX3" fmla="*/ 95498 w 95498"/>
                        <a:gd name="connsiteY3" fmla="*/ 45409 h 953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5498" h="95324">
                          <a:moveTo>
                            <a:pt x="43156" y="95325"/>
                          </a:moveTo>
                          <a:lnTo>
                            <a:pt x="0" y="50089"/>
                          </a:lnTo>
                          <a:lnTo>
                            <a:pt x="52169" y="0"/>
                          </a:lnTo>
                          <a:lnTo>
                            <a:pt x="95498" y="45409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2" name="任意多边形: 形状 381"/>
                    <p:cNvSpPr/>
                    <p:nvPr/>
                  </p:nvSpPr>
                  <p:spPr>
                    <a:xfrm>
                      <a:off x="7831183" y="2000930"/>
                      <a:ext cx="122698" cy="123108"/>
                    </a:xfrm>
                    <a:custGeom>
                      <a:avLst/>
                      <a:gdLst>
                        <a:gd name="connsiteX0" fmla="*/ 51525 w 122698"/>
                        <a:gd name="connsiteY0" fmla="*/ 117102 h 123108"/>
                        <a:gd name="connsiteX1" fmla="*/ 5250 w 122698"/>
                        <a:gd name="connsiteY1" fmla="*/ 68747 h 123108"/>
                        <a:gd name="connsiteX2" fmla="*/ 5943 w 122698"/>
                        <a:gd name="connsiteY2" fmla="*/ 41709 h 123108"/>
                        <a:gd name="connsiteX3" fmla="*/ 44073 w 122698"/>
                        <a:gd name="connsiteY3" fmla="*/ 5313 h 123108"/>
                        <a:gd name="connsiteX4" fmla="*/ 71110 w 122698"/>
                        <a:gd name="connsiteY4" fmla="*/ 6006 h 123108"/>
                        <a:gd name="connsiteX5" fmla="*/ 117386 w 122698"/>
                        <a:gd name="connsiteY5" fmla="*/ 54361 h 123108"/>
                        <a:gd name="connsiteX6" fmla="*/ 116693 w 122698"/>
                        <a:gd name="connsiteY6" fmla="*/ 81399 h 123108"/>
                        <a:gd name="connsiteX7" fmla="*/ 78563 w 122698"/>
                        <a:gd name="connsiteY7" fmla="*/ 117796 h 123108"/>
                        <a:gd name="connsiteX8" fmla="*/ 51525 w 122698"/>
                        <a:gd name="connsiteY8" fmla="*/ 117102 h 123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698" h="123108">
                          <a:moveTo>
                            <a:pt x="51525" y="117102"/>
                          </a:moveTo>
                          <a:lnTo>
                            <a:pt x="5250" y="68747"/>
                          </a:lnTo>
                          <a:cubicBezTo>
                            <a:pt x="-2030" y="61121"/>
                            <a:pt x="-1683" y="48989"/>
                            <a:pt x="5943" y="41709"/>
                          </a:cubicBezTo>
                          <a:lnTo>
                            <a:pt x="44073" y="5313"/>
                          </a:lnTo>
                          <a:cubicBezTo>
                            <a:pt x="51699" y="-1967"/>
                            <a:pt x="63831" y="-1794"/>
                            <a:pt x="71110" y="6006"/>
                          </a:cubicBezTo>
                          <a:lnTo>
                            <a:pt x="117386" y="54361"/>
                          </a:lnTo>
                          <a:cubicBezTo>
                            <a:pt x="124666" y="61987"/>
                            <a:pt x="124492" y="74120"/>
                            <a:pt x="116693" y="81399"/>
                          </a:cubicBezTo>
                          <a:lnTo>
                            <a:pt x="78563" y="117796"/>
                          </a:lnTo>
                          <a:cubicBezTo>
                            <a:pt x="70937" y="125075"/>
                            <a:pt x="58805" y="124902"/>
                            <a:pt x="51525" y="117102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3" name="任意多边形: 形状 382"/>
                    <p:cNvSpPr/>
                    <p:nvPr/>
                  </p:nvSpPr>
                  <p:spPr>
                    <a:xfrm>
                      <a:off x="7746922" y="1912400"/>
                      <a:ext cx="111745" cy="112024"/>
                    </a:xfrm>
                    <a:custGeom>
                      <a:avLst/>
                      <a:gdLst>
                        <a:gd name="connsiteX0" fmla="*/ 40635 w 111745"/>
                        <a:gd name="connsiteY0" fmla="*/ 106149 h 112024"/>
                        <a:gd name="connsiteX1" fmla="*/ 12557 w 111745"/>
                        <a:gd name="connsiteY1" fmla="*/ 76858 h 112024"/>
                        <a:gd name="connsiteX2" fmla="*/ 14117 w 111745"/>
                        <a:gd name="connsiteY2" fmla="*/ 12557 h 112024"/>
                        <a:gd name="connsiteX3" fmla="*/ 14117 w 111745"/>
                        <a:gd name="connsiteY3" fmla="*/ 12557 h 112024"/>
                        <a:gd name="connsiteX4" fmla="*/ 78418 w 111745"/>
                        <a:gd name="connsiteY4" fmla="*/ 14117 h 112024"/>
                        <a:gd name="connsiteX5" fmla="*/ 106495 w 111745"/>
                        <a:gd name="connsiteY5" fmla="*/ 43408 h 112024"/>
                        <a:gd name="connsiteX6" fmla="*/ 105802 w 111745"/>
                        <a:gd name="connsiteY6" fmla="*/ 70445 h 112024"/>
                        <a:gd name="connsiteX7" fmla="*/ 67672 w 111745"/>
                        <a:gd name="connsiteY7" fmla="*/ 106842 h 112024"/>
                        <a:gd name="connsiteX8" fmla="*/ 40635 w 111745"/>
                        <a:gd name="connsiteY8" fmla="*/ 106149 h 112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1745" h="112024">
                          <a:moveTo>
                            <a:pt x="40635" y="106149"/>
                          </a:moveTo>
                          <a:lnTo>
                            <a:pt x="12557" y="76858"/>
                          </a:lnTo>
                          <a:cubicBezTo>
                            <a:pt x="-4775" y="58660"/>
                            <a:pt x="-4081" y="29889"/>
                            <a:pt x="14117" y="12557"/>
                          </a:cubicBezTo>
                          <a:lnTo>
                            <a:pt x="14117" y="12557"/>
                          </a:lnTo>
                          <a:cubicBezTo>
                            <a:pt x="32315" y="-4775"/>
                            <a:pt x="61086" y="-4081"/>
                            <a:pt x="78418" y="14117"/>
                          </a:cubicBezTo>
                          <a:lnTo>
                            <a:pt x="106495" y="43408"/>
                          </a:lnTo>
                          <a:cubicBezTo>
                            <a:pt x="113775" y="51034"/>
                            <a:pt x="113428" y="63166"/>
                            <a:pt x="105802" y="70445"/>
                          </a:cubicBezTo>
                          <a:lnTo>
                            <a:pt x="67672" y="106842"/>
                          </a:lnTo>
                          <a:cubicBezTo>
                            <a:pt x="60046" y="113948"/>
                            <a:pt x="48087" y="113775"/>
                            <a:pt x="40635" y="10614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84" name="图形 233"/>
                  <p:cNvGrpSpPr/>
                  <p:nvPr/>
                </p:nvGrpSpPr>
                <p:grpSpPr>
                  <a:xfrm>
                    <a:off x="7834179" y="1763425"/>
                    <a:ext cx="252252" cy="325142"/>
                    <a:chOff x="7834179" y="1763425"/>
                    <a:chExt cx="252252" cy="325142"/>
                  </a:xfrm>
                </p:grpSpPr>
                <p:sp>
                  <p:nvSpPr>
                    <p:cNvPr id="385" name="任意多边形: 形状 384"/>
                    <p:cNvSpPr/>
                    <p:nvPr/>
                  </p:nvSpPr>
                  <p:spPr>
                    <a:xfrm>
                      <a:off x="7973873" y="1971059"/>
                      <a:ext cx="112558" cy="117508"/>
                    </a:xfrm>
                    <a:custGeom>
                      <a:avLst/>
                      <a:gdLst>
                        <a:gd name="connsiteX0" fmla="*/ 38477 w 112558"/>
                        <a:gd name="connsiteY0" fmla="*/ 102951 h 117508"/>
                        <a:gd name="connsiteX1" fmla="*/ 0 w 112558"/>
                        <a:gd name="connsiteY1" fmla="*/ 46622 h 117508"/>
                        <a:gd name="connsiteX2" fmla="*/ 68287 w 112558"/>
                        <a:gd name="connsiteY2" fmla="*/ 0 h 117508"/>
                        <a:gd name="connsiteX3" fmla="*/ 106764 w 112558"/>
                        <a:gd name="connsiteY3" fmla="*/ 56328 h 117508"/>
                        <a:gd name="connsiteX4" fmla="*/ 97924 w 112558"/>
                        <a:gd name="connsiteY4" fmla="*/ 102777 h 117508"/>
                        <a:gd name="connsiteX5" fmla="*/ 84752 w 112558"/>
                        <a:gd name="connsiteY5" fmla="*/ 111790 h 117508"/>
                        <a:gd name="connsiteX6" fmla="*/ 38477 w 112558"/>
                        <a:gd name="connsiteY6" fmla="*/ 102951 h 117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2558" h="117508">
                          <a:moveTo>
                            <a:pt x="38477" y="102951"/>
                          </a:moveTo>
                          <a:lnTo>
                            <a:pt x="0" y="46622"/>
                          </a:lnTo>
                          <a:lnTo>
                            <a:pt x="68287" y="0"/>
                          </a:lnTo>
                          <a:lnTo>
                            <a:pt x="106764" y="56328"/>
                          </a:lnTo>
                          <a:cubicBezTo>
                            <a:pt x="117163" y="71580"/>
                            <a:pt x="113176" y="92378"/>
                            <a:pt x="97924" y="102777"/>
                          </a:cubicBezTo>
                          <a:lnTo>
                            <a:pt x="84752" y="111790"/>
                          </a:lnTo>
                          <a:cubicBezTo>
                            <a:pt x="69674" y="122016"/>
                            <a:pt x="48876" y="118203"/>
                            <a:pt x="38477" y="10295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6" name="任意多边形: 形状 385"/>
                    <p:cNvSpPr/>
                    <p:nvPr/>
                  </p:nvSpPr>
                  <p:spPr>
                    <a:xfrm>
                      <a:off x="7881148" y="1834832"/>
                      <a:ext cx="108670" cy="105897"/>
                    </a:xfrm>
                    <a:custGeom>
                      <a:avLst/>
                      <a:gdLst>
                        <a:gd name="connsiteX0" fmla="*/ 40383 w 108670"/>
                        <a:gd name="connsiteY0" fmla="*/ 105897 h 105897"/>
                        <a:gd name="connsiteX1" fmla="*/ 0 w 108670"/>
                        <a:gd name="connsiteY1" fmla="*/ 46622 h 105897"/>
                        <a:gd name="connsiteX2" fmla="*/ 68287 w 108670"/>
                        <a:gd name="connsiteY2" fmla="*/ 0 h 105897"/>
                        <a:gd name="connsiteX3" fmla="*/ 108670 w 108670"/>
                        <a:gd name="connsiteY3" fmla="*/ 59275 h 105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8670" h="105897">
                          <a:moveTo>
                            <a:pt x="40383" y="105897"/>
                          </a:moveTo>
                          <a:lnTo>
                            <a:pt x="0" y="46622"/>
                          </a:lnTo>
                          <a:lnTo>
                            <a:pt x="68287" y="0"/>
                          </a:lnTo>
                          <a:lnTo>
                            <a:pt x="108670" y="5927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7" name="任意多边形: 形状 386"/>
                    <p:cNvSpPr/>
                    <p:nvPr/>
                  </p:nvSpPr>
                  <p:spPr>
                    <a:xfrm>
                      <a:off x="7911180" y="1881848"/>
                      <a:ext cx="136479" cy="140934"/>
                    </a:xfrm>
                    <a:custGeom>
                      <a:avLst/>
                      <a:gdLst>
                        <a:gd name="connsiteX0" fmla="*/ 46922 w 136479"/>
                        <a:gd name="connsiteY0" fmla="*/ 131327 h 140934"/>
                        <a:gd name="connsiteX1" fmla="*/ 3766 w 136479"/>
                        <a:gd name="connsiteY1" fmla="*/ 68067 h 140934"/>
                        <a:gd name="connsiteX2" fmla="*/ 9485 w 136479"/>
                        <a:gd name="connsiteY2" fmla="*/ 37736 h 140934"/>
                        <a:gd name="connsiteX3" fmla="*/ 59227 w 136479"/>
                        <a:gd name="connsiteY3" fmla="*/ 3766 h 140934"/>
                        <a:gd name="connsiteX4" fmla="*/ 89558 w 136479"/>
                        <a:gd name="connsiteY4" fmla="*/ 9485 h 140934"/>
                        <a:gd name="connsiteX5" fmla="*/ 132714 w 136479"/>
                        <a:gd name="connsiteY5" fmla="*/ 72746 h 140934"/>
                        <a:gd name="connsiteX6" fmla="*/ 126995 w 136479"/>
                        <a:gd name="connsiteY6" fmla="*/ 103077 h 140934"/>
                        <a:gd name="connsiteX7" fmla="*/ 77252 w 136479"/>
                        <a:gd name="connsiteY7" fmla="*/ 137047 h 140934"/>
                        <a:gd name="connsiteX8" fmla="*/ 46922 w 136479"/>
                        <a:gd name="connsiteY8" fmla="*/ 131327 h 140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6479" h="140934">
                          <a:moveTo>
                            <a:pt x="46922" y="131327"/>
                          </a:moveTo>
                          <a:lnTo>
                            <a:pt x="3766" y="68067"/>
                          </a:lnTo>
                          <a:cubicBezTo>
                            <a:pt x="-2994" y="58014"/>
                            <a:pt x="-394" y="44495"/>
                            <a:pt x="9485" y="37736"/>
                          </a:cubicBezTo>
                          <a:lnTo>
                            <a:pt x="59227" y="3766"/>
                          </a:lnTo>
                          <a:cubicBezTo>
                            <a:pt x="69280" y="-2994"/>
                            <a:pt x="82799" y="-394"/>
                            <a:pt x="89558" y="9485"/>
                          </a:cubicBezTo>
                          <a:lnTo>
                            <a:pt x="132714" y="72746"/>
                          </a:lnTo>
                          <a:cubicBezTo>
                            <a:pt x="139473" y="82799"/>
                            <a:pt x="136874" y="96317"/>
                            <a:pt x="126995" y="103077"/>
                          </a:cubicBezTo>
                          <a:lnTo>
                            <a:pt x="77252" y="137047"/>
                          </a:lnTo>
                          <a:cubicBezTo>
                            <a:pt x="67373" y="143980"/>
                            <a:pt x="53681" y="141380"/>
                            <a:pt x="46922" y="131327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8" name="任意多边形: 形状 387"/>
                    <p:cNvSpPr/>
                    <p:nvPr/>
                  </p:nvSpPr>
                  <p:spPr>
                    <a:xfrm>
                      <a:off x="7834179" y="1763425"/>
                      <a:ext cx="124914" cy="129196"/>
                    </a:xfrm>
                    <a:custGeom>
                      <a:avLst/>
                      <a:gdLst>
                        <a:gd name="connsiteX0" fmla="*/ 35183 w 124914"/>
                        <a:gd name="connsiteY0" fmla="*/ 119589 h 129196"/>
                        <a:gd name="connsiteX1" fmla="*/ 9012 w 124914"/>
                        <a:gd name="connsiteY1" fmla="*/ 81286 h 129196"/>
                        <a:gd name="connsiteX2" fmla="*/ 22704 w 124914"/>
                        <a:gd name="connsiteY2" fmla="*/ 9012 h 129196"/>
                        <a:gd name="connsiteX3" fmla="*/ 22704 w 124914"/>
                        <a:gd name="connsiteY3" fmla="*/ 9012 h 129196"/>
                        <a:gd name="connsiteX4" fmla="*/ 94978 w 124914"/>
                        <a:gd name="connsiteY4" fmla="*/ 22704 h 129196"/>
                        <a:gd name="connsiteX5" fmla="*/ 121149 w 124914"/>
                        <a:gd name="connsiteY5" fmla="*/ 61008 h 129196"/>
                        <a:gd name="connsiteX6" fmla="*/ 115429 w 124914"/>
                        <a:gd name="connsiteY6" fmla="*/ 91338 h 129196"/>
                        <a:gd name="connsiteX7" fmla="*/ 65687 w 124914"/>
                        <a:gd name="connsiteY7" fmla="*/ 125308 h 129196"/>
                        <a:gd name="connsiteX8" fmla="*/ 35183 w 124914"/>
                        <a:gd name="connsiteY8" fmla="*/ 119589 h 129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914" h="129196">
                          <a:moveTo>
                            <a:pt x="35183" y="119589"/>
                          </a:moveTo>
                          <a:lnTo>
                            <a:pt x="9012" y="81286"/>
                          </a:lnTo>
                          <a:cubicBezTo>
                            <a:pt x="-7106" y="57541"/>
                            <a:pt x="-1040" y="25131"/>
                            <a:pt x="22704" y="9012"/>
                          </a:cubicBezTo>
                          <a:lnTo>
                            <a:pt x="22704" y="9012"/>
                          </a:lnTo>
                          <a:cubicBezTo>
                            <a:pt x="46449" y="-7106"/>
                            <a:pt x="78859" y="-1040"/>
                            <a:pt x="94978" y="22704"/>
                          </a:cubicBezTo>
                          <a:lnTo>
                            <a:pt x="121149" y="61008"/>
                          </a:lnTo>
                          <a:cubicBezTo>
                            <a:pt x="127908" y="71060"/>
                            <a:pt x="125308" y="84579"/>
                            <a:pt x="115429" y="91338"/>
                          </a:cubicBezTo>
                          <a:lnTo>
                            <a:pt x="65687" y="125308"/>
                          </a:lnTo>
                          <a:cubicBezTo>
                            <a:pt x="55635" y="132241"/>
                            <a:pt x="41943" y="129641"/>
                            <a:pt x="35183" y="11958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89" name="图形 233"/>
                  <p:cNvGrpSpPr/>
                  <p:nvPr/>
                </p:nvGrpSpPr>
                <p:grpSpPr>
                  <a:xfrm>
                    <a:off x="8019371" y="1737864"/>
                    <a:ext cx="185998" cy="357079"/>
                    <a:chOff x="8019371" y="1737864"/>
                    <a:chExt cx="185998" cy="357079"/>
                  </a:xfrm>
                </p:grpSpPr>
                <p:sp>
                  <p:nvSpPr>
                    <p:cNvPr id="390" name="任意多边形: 形状 389"/>
                    <p:cNvSpPr/>
                    <p:nvPr/>
                  </p:nvSpPr>
                  <p:spPr>
                    <a:xfrm>
                      <a:off x="8102995" y="1980938"/>
                      <a:ext cx="102374" cy="114004"/>
                    </a:xfrm>
                    <a:custGeom>
                      <a:avLst/>
                      <a:gdLst>
                        <a:gd name="connsiteX0" fmla="*/ 22358 w 102374"/>
                        <a:gd name="connsiteY0" fmla="*/ 91512 h 114004"/>
                        <a:gd name="connsiteX1" fmla="*/ 0 w 102374"/>
                        <a:gd name="connsiteY1" fmla="*/ 27038 h 114004"/>
                        <a:gd name="connsiteX2" fmla="*/ 78166 w 102374"/>
                        <a:gd name="connsiteY2" fmla="*/ 0 h 114004"/>
                        <a:gd name="connsiteX3" fmla="*/ 100524 w 102374"/>
                        <a:gd name="connsiteY3" fmla="*/ 64474 h 114004"/>
                        <a:gd name="connsiteX4" fmla="*/ 79899 w 102374"/>
                        <a:gd name="connsiteY4" fmla="*/ 106937 h 114004"/>
                        <a:gd name="connsiteX5" fmla="*/ 64821 w 102374"/>
                        <a:gd name="connsiteY5" fmla="*/ 112137 h 114004"/>
                        <a:gd name="connsiteX6" fmla="*/ 22358 w 102374"/>
                        <a:gd name="connsiteY6" fmla="*/ 91512 h 1140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2374" h="114004">
                          <a:moveTo>
                            <a:pt x="22358" y="91512"/>
                          </a:moveTo>
                          <a:lnTo>
                            <a:pt x="0" y="27038"/>
                          </a:lnTo>
                          <a:lnTo>
                            <a:pt x="78166" y="0"/>
                          </a:lnTo>
                          <a:lnTo>
                            <a:pt x="100524" y="64474"/>
                          </a:lnTo>
                          <a:cubicBezTo>
                            <a:pt x="106590" y="81979"/>
                            <a:pt x="97231" y="100871"/>
                            <a:pt x="79899" y="106937"/>
                          </a:cubicBezTo>
                          <a:lnTo>
                            <a:pt x="64821" y="112137"/>
                          </a:lnTo>
                          <a:cubicBezTo>
                            <a:pt x="47489" y="118203"/>
                            <a:pt x="28424" y="109017"/>
                            <a:pt x="22358" y="9151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1" name="任意多边形: 形状 390"/>
                    <p:cNvSpPr/>
                    <p:nvPr/>
                  </p:nvSpPr>
                  <p:spPr>
                    <a:xfrm>
                      <a:off x="8049266" y="1825126"/>
                      <a:ext cx="101564" cy="94804"/>
                    </a:xfrm>
                    <a:custGeom>
                      <a:avLst/>
                      <a:gdLst>
                        <a:gd name="connsiteX0" fmla="*/ 23398 w 101564"/>
                        <a:gd name="connsiteY0" fmla="*/ 94805 h 94804"/>
                        <a:gd name="connsiteX1" fmla="*/ 0 w 101564"/>
                        <a:gd name="connsiteY1" fmla="*/ 27038 h 94804"/>
                        <a:gd name="connsiteX2" fmla="*/ 78166 w 101564"/>
                        <a:gd name="connsiteY2" fmla="*/ 0 h 94804"/>
                        <a:gd name="connsiteX3" fmla="*/ 101564 w 101564"/>
                        <a:gd name="connsiteY3" fmla="*/ 67767 h 94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1564" h="94804">
                          <a:moveTo>
                            <a:pt x="23398" y="94805"/>
                          </a:moveTo>
                          <a:lnTo>
                            <a:pt x="0" y="27038"/>
                          </a:lnTo>
                          <a:lnTo>
                            <a:pt x="78166" y="0"/>
                          </a:lnTo>
                          <a:lnTo>
                            <a:pt x="101564" y="67767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2" name="任意多边形: 形状 391"/>
                    <p:cNvSpPr/>
                    <p:nvPr/>
                  </p:nvSpPr>
                  <p:spPr>
                    <a:xfrm>
                      <a:off x="8062774" y="1878496"/>
                      <a:ext cx="125678" cy="135904"/>
                    </a:xfrm>
                    <a:custGeom>
                      <a:avLst/>
                      <a:gdLst>
                        <a:gd name="connsiteX0" fmla="*/ 26183 w 125678"/>
                        <a:gd name="connsiteY0" fmla="*/ 121161 h 135904"/>
                        <a:gd name="connsiteX1" fmla="*/ 1225 w 125678"/>
                        <a:gd name="connsiteY1" fmla="*/ 48887 h 135904"/>
                        <a:gd name="connsiteX2" fmla="*/ 14744 w 125678"/>
                        <a:gd name="connsiteY2" fmla="*/ 20983 h 135904"/>
                        <a:gd name="connsiteX3" fmla="*/ 71592 w 125678"/>
                        <a:gd name="connsiteY3" fmla="*/ 1225 h 135904"/>
                        <a:gd name="connsiteX4" fmla="*/ 99496 w 125678"/>
                        <a:gd name="connsiteY4" fmla="*/ 14744 h 135904"/>
                        <a:gd name="connsiteX5" fmla="*/ 124454 w 125678"/>
                        <a:gd name="connsiteY5" fmla="*/ 87017 h 135904"/>
                        <a:gd name="connsiteX6" fmla="*/ 110935 w 125678"/>
                        <a:gd name="connsiteY6" fmla="*/ 114921 h 135904"/>
                        <a:gd name="connsiteX7" fmla="*/ 54087 w 125678"/>
                        <a:gd name="connsiteY7" fmla="*/ 134679 h 135904"/>
                        <a:gd name="connsiteX8" fmla="*/ 26183 w 125678"/>
                        <a:gd name="connsiteY8" fmla="*/ 121161 h 135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678" h="135904">
                          <a:moveTo>
                            <a:pt x="26183" y="121161"/>
                          </a:moveTo>
                          <a:lnTo>
                            <a:pt x="1225" y="48887"/>
                          </a:lnTo>
                          <a:cubicBezTo>
                            <a:pt x="-2761" y="37448"/>
                            <a:pt x="3305" y="24969"/>
                            <a:pt x="14744" y="20983"/>
                          </a:cubicBezTo>
                          <a:lnTo>
                            <a:pt x="71592" y="1225"/>
                          </a:lnTo>
                          <a:cubicBezTo>
                            <a:pt x="83031" y="-2761"/>
                            <a:pt x="95510" y="3305"/>
                            <a:pt x="99496" y="14744"/>
                          </a:cubicBezTo>
                          <a:lnTo>
                            <a:pt x="124454" y="87017"/>
                          </a:lnTo>
                          <a:cubicBezTo>
                            <a:pt x="128440" y="98456"/>
                            <a:pt x="122374" y="110935"/>
                            <a:pt x="110935" y="114921"/>
                          </a:cubicBezTo>
                          <a:lnTo>
                            <a:pt x="54087" y="134679"/>
                          </a:lnTo>
                          <a:cubicBezTo>
                            <a:pt x="42648" y="138666"/>
                            <a:pt x="30169" y="132600"/>
                            <a:pt x="26183" y="12116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3" name="任意多边形: 形状 392"/>
                    <p:cNvSpPr/>
                    <p:nvPr/>
                  </p:nvSpPr>
                  <p:spPr>
                    <a:xfrm>
                      <a:off x="8019371" y="1737864"/>
                      <a:ext cx="117606" cy="127743"/>
                    </a:xfrm>
                    <a:custGeom>
                      <a:avLst/>
                      <a:gdLst>
                        <a:gd name="connsiteX0" fmla="*/ 18110 w 117606"/>
                        <a:gd name="connsiteY0" fmla="*/ 112913 h 127743"/>
                        <a:gd name="connsiteX1" fmla="*/ 2858 w 117606"/>
                        <a:gd name="connsiteY1" fmla="*/ 69064 h 127743"/>
                        <a:gd name="connsiteX2" fmla="*/ 34922 w 117606"/>
                        <a:gd name="connsiteY2" fmla="*/ 2857 h 127743"/>
                        <a:gd name="connsiteX3" fmla="*/ 34922 w 117606"/>
                        <a:gd name="connsiteY3" fmla="*/ 2857 h 127743"/>
                        <a:gd name="connsiteX4" fmla="*/ 101129 w 117606"/>
                        <a:gd name="connsiteY4" fmla="*/ 35094 h 127743"/>
                        <a:gd name="connsiteX5" fmla="*/ 116381 w 117606"/>
                        <a:gd name="connsiteY5" fmla="*/ 78943 h 127743"/>
                        <a:gd name="connsiteX6" fmla="*/ 102862 w 117606"/>
                        <a:gd name="connsiteY6" fmla="*/ 106847 h 127743"/>
                        <a:gd name="connsiteX7" fmla="*/ 46014 w 117606"/>
                        <a:gd name="connsiteY7" fmla="*/ 126605 h 127743"/>
                        <a:gd name="connsiteX8" fmla="*/ 18110 w 117606"/>
                        <a:gd name="connsiteY8" fmla="*/ 112913 h 12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7606" h="127743">
                          <a:moveTo>
                            <a:pt x="18110" y="112913"/>
                          </a:moveTo>
                          <a:lnTo>
                            <a:pt x="2858" y="69064"/>
                          </a:lnTo>
                          <a:cubicBezTo>
                            <a:pt x="-6501" y="41853"/>
                            <a:pt x="7884" y="12389"/>
                            <a:pt x="34922" y="2857"/>
                          </a:cubicBezTo>
                          <a:lnTo>
                            <a:pt x="34922" y="2857"/>
                          </a:lnTo>
                          <a:cubicBezTo>
                            <a:pt x="62133" y="-6503"/>
                            <a:pt x="91597" y="7883"/>
                            <a:pt x="101129" y="35094"/>
                          </a:cubicBezTo>
                          <a:lnTo>
                            <a:pt x="116381" y="78943"/>
                          </a:lnTo>
                          <a:cubicBezTo>
                            <a:pt x="120367" y="90382"/>
                            <a:pt x="114301" y="102861"/>
                            <a:pt x="102862" y="106847"/>
                          </a:cubicBezTo>
                          <a:lnTo>
                            <a:pt x="46014" y="126605"/>
                          </a:lnTo>
                          <a:cubicBezTo>
                            <a:pt x="34575" y="130418"/>
                            <a:pt x="22096" y="124352"/>
                            <a:pt x="18110" y="11291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94" name="图形 233"/>
                  <p:cNvGrpSpPr/>
                  <p:nvPr/>
                </p:nvGrpSpPr>
                <p:grpSpPr>
                  <a:xfrm>
                    <a:off x="8251008" y="1911772"/>
                    <a:ext cx="237978" cy="278881"/>
                    <a:chOff x="8251008" y="1911772"/>
                    <a:chExt cx="237978" cy="278881"/>
                  </a:xfrm>
                </p:grpSpPr>
                <p:sp>
                  <p:nvSpPr>
                    <p:cNvPr id="395" name="任意多边形: 形状 394"/>
                    <p:cNvSpPr/>
                    <p:nvPr/>
                  </p:nvSpPr>
                  <p:spPr>
                    <a:xfrm>
                      <a:off x="8251008" y="2073143"/>
                      <a:ext cx="114043" cy="117510"/>
                    </a:xfrm>
                    <a:custGeom>
                      <a:avLst/>
                      <a:gdLst>
                        <a:gd name="connsiteX0" fmla="*/ 6933 w 114043"/>
                        <a:gd name="connsiteY0" fmla="*/ 54075 h 117510"/>
                        <a:gd name="connsiteX1" fmla="*/ 48530 w 114043"/>
                        <a:gd name="connsiteY1" fmla="*/ 0 h 117510"/>
                        <a:gd name="connsiteX2" fmla="*/ 114044 w 114043"/>
                        <a:gd name="connsiteY2" fmla="*/ 50435 h 117510"/>
                        <a:gd name="connsiteX3" fmla="*/ 72447 w 114043"/>
                        <a:gd name="connsiteY3" fmla="*/ 104511 h 117510"/>
                        <a:gd name="connsiteX4" fmla="*/ 25652 w 114043"/>
                        <a:gd name="connsiteY4" fmla="*/ 110577 h 117510"/>
                        <a:gd name="connsiteX5" fmla="*/ 12999 w 114043"/>
                        <a:gd name="connsiteY5" fmla="*/ 100871 h 117510"/>
                        <a:gd name="connsiteX6" fmla="*/ 6933 w 114043"/>
                        <a:gd name="connsiteY6" fmla="*/ 54075 h 117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4043" h="117510">
                          <a:moveTo>
                            <a:pt x="6933" y="54075"/>
                          </a:moveTo>
                          <a:lnTo>
                            <a:pt x="48530" y="0"/>
                          </a:lnTo>
                          <a:lnTo>
                            <a:pt x="114044" y="50435"/>
                          </a:lnTo>
                          <a:lnTo>
                            <a:pt x="72447" y="104511"/>
                          </a:lnTo>
                          <a:cubicBezTo>
                            <a:pt x="61182" y="119069"/>
                            <a:pt x="40210" y="121842"/>
                            <a:pt x="25652" y="110577"/>
                          </a:cubicBezTo>
                          <a:lnTo>
                            <a:pt x="12999" y="100871"/>
                          </a:lnTo>
                          <a:cubicBezTo>
                            <a:pt x="-1559" y="89605"/>
                            <a:pt x="-4332" y="68634"/>
                            <a:pt x="6933" y="54075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6" name="任意多边形: 形状 395"/>
                    <p:cNvSpPr/>
                    <p:nvPr/>
                  </p:nvSpPr>
                  <p:spPr>
                    <a:xfrm>
                      <a:off x="8340440" y="1963260"/>
                      <a:ext cx="109363" cy="107283"/>
                    </a:xfrm>
                    <a:custGeom>
                      <a:avLst/>
                      <a:gdLst>
                        <a:gd name="connsiteX0" fmla="*/ 0 w 109363"/>
                        <a:gd name="connsiteY0" fmla="*/ 56848 h 107283"/>
                        <a:gd name="connsiteX1" fmla="*/ 43676 w 109363"/>
                        <a:gd name="connsiteY1" fmla="*/ 0 h 107283"/>
                        <a:gd name="connsiteX2" fmla="*/ 109363 w 109363"/>
                        <a:gd name="connsiteY2" fmla="*/ 50435 h 107283"/>
                        <a:gd name="connsiteX3" fmla="*/ 65514 w 109363"/>
                        <a:gd name="connsiteY3" fmla="*/ 107284 h 107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9363" h="107283">
                          <a:moveTo>
                            <a:pt x="0" y="56848"/>
                          </a:moveTo>
                          <a:lnTo>
                            <a:pt x="43676" y="0"/>
                          </a:lnTo>
                          <a:lnTo>
                            <a:pt x="109363" y="50435"/>
                          </a:lnTo>
                          <a:lnTo>
                            <a:pt x="65514" y="107284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7" name="任意多边形: 形状 396"/>
                    <p:cNvSpPr/>
                    <p:nvPr/>
                  </p:nvSpPr>
                  <p:spPr>
                    <a:xfrm>
                      <a:off x="8294178" y="2008089"/>
                      <a:ext cx="122236" cy="120576"/>
                    </a:xfrm>
                    <a:custGeom>
                      <a:avLst/>
                      <a:gdLst>
                        <a:gd name="connsiteX0" fmla="*/ 4493 w 122236"/>
                        <a:gd name="connsiteY0" fmla="*/ 48589 h 120576"/>
                        <a:gd name="connsiteX1" fmla="*/ 35344 w 122236"/>
                        <a:gd name="connsiteY1" fmla="*/ 8553 h 120576"/>
                        <a:gd name="connsiteX2" fmla="*/ 66021 w 122236"/>
                        <a:gd name="connsiteY2" fmla="*/ 4567 h 120576"/>
                        <a:gd name="connsiteX3" fmla="*/ 113683 w 122236"/>
                        <a:gd name="connsiteY3" fmla="*/ 41310 h 120576"/>
                        <a:gd name="connsiteX4" fmla="*/ 117669 w 122236"/>
                        <a:gd name="connsiteY4" fmla="*/ 71987 h 120576"/>
                        <a:gd name="connsiteX5" fmla="*/ 86819 w 122236"/>
                        <a:gd name="connsiteY5" fmla="*/ 112024 h 120576"/>
                        <a:gd name="connsiteX6" fmla="*/ 56142 w 122236"/>
                        <a:gd name="connsiteY6" fmla="*/ 116010 h 120576"/>
                        <a:gd name="connsiteX7" fmla="*/ 8479 w 122236"/>
                        <a:gd name="connsiteY7" fmla="*/ 79267 h 120576"/>
                        <a:gd name="connsiteX8" fmla="*/ 4493 w 122236"/>
                        <a:gd name="connsiteY8" fmla="*/ 48589 h 120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236" h="120576">
                          <a:moveTo>
                            <a:pt x="4493" y="48589"/>
                          </a:moveTo>
                          <a:lnTo>
                            <a:pt x="35344" y="8553"/>
                          </a:lnTo>
                          <a:cubicBezTo>
                            <a:pt x="42796" y="-979"/>
                            <a:pt x="56488" y="-2886"/>
                            <a:pt x="66021" y="4567"/>
                          </a:cubicBezTo>
                          <a:lnTo>
                            <a:pt x="113683" y="41310"/>
                          </a:lnTo>
                          <a:cubicBezTo>
                            <a:pt x="123216" y="48763"/>
                            <a:pt x="125122" y="62455"/>
                            <a:pt x="117669" y="71987"/>
                          </a:cubicBezTo>
                          <a:lnTo>
                            <a:pt x="86819" y="112024"/>
                          </a:lnTo>
                          <a:cubicBezTo>
                            <a:pt x="79366" y="121556"/>
                            <a:pt x="65674" y="123463"/>
                            <a:pt x="56142" y="116010"/>
                          </a:cubicBezTo>
                          <a:lnTo>
                            <a:pt x="8479" y="79267"/>
                          </a:lnTo>
                          <a:cubicBezTo>
                            <a:pt x="-1053" y="71987"/>
                            <a:pt x="-2786" y="58295"/>
                            <a:pt x="4493" y="4858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8" name="任意多边形: 形状 397"/>
                    <p:cNvSpPr/>
                    <p:nvPr/>
                  </p:nvSpPr>
                  <p:spPr>
                    <a:xfrm>
                      <a:off x="8374436" y="1911772"/>
                      <a:ext cx="114550" cy="112903"/>
                    </a:xfrm>
                    <a:custGeom>
                      <a:avLst/>
                      <a:gdLst>
                        <a:gd name="connsiteX0" fmla="*/ 4481 w 114550"/>
                        <a:gd name="connsiteY0" fmla="*/ 40916 h 112903"/>
                        <a:gd name="connsiteX1" fmla="*/ 21292 w 114550"/>
                        <a:gd name="connsiteY1" fmla="*/ 20291 h 112903"/>
                        <a:gd name="connsiteX2" fmla="*/ 94259 w 114550"/>
                        <a:gd name="connsiteY2" fmla="*/ 10758 h 112903"/>
                        <a:gd name="connsiteX3" fmla="*/ 94259 w 114550"/>
                        <a:gd name="connsiteY3" fmla="*/ 10758 h 112903"/>
                        <a:gd name="connsiteX4" fmla="*/ 103792 w 114550"/>
                        <a:gd name="connsiteY4" fmla="*/ 83725 h 112903"/>
                        <a:gd name="connsiteX5" fmla="*/ 86980 w 114550"/>
                        <a:gd name="connsiteY5" fmla="*/ 104350 h 112903"/>
                        <a:gd name="connsiteX6" fmla="*/ 56303 w 114550"/>
                        <a:gd name="connsiteY6" fmla="*/ 108336 h 112903"/>
                        <a:gd name="connsiteX7" fmla="*/ 8640 w 114550"/>
                        <a:gd name="connsiteY7" fmla="*/ 71593 h 112903"/>
                        <a:gd name="connsiteX8" fmla="*/ 4481 w 114550"/>
                        <a:gd name="connsiteY8" fmla="*/ 40916 h 112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4550" h="112903">
                          <a:moveTo>
                            <a:pt x="4481" y="40916"/>
                          </a:moveTo>
                          <a:lnTo>
                            <a:pt x="21292" y="20291"/>
                          </a:lnTo>
                          <a:cubicBezTo>
                            <a:pt x="38797" y="-2414"/>
                            <a:pt x="71555" y="-6747"/>
                            <a:pt x="94259" y="10758"/>
                          </a:cubicBezTo>
                          <a:lnTo>
                            <a:pt x="94259" y="10758"/>
                          </a:lnTo>
                          <a:cubicBezTo>
                            <a:pt x="116964" y="28264"/>
                            <a:pt x="121297" y="61021"/>
                            <a:pt x="103792" y="83725"/>
                          </a:cubicBezTo>
                          <a:lnTo>
                            <a:pt x="86980" y="104350"/>
                          </a:lnTo>
                          <a:cubicBezTo>
                            <a:pt x="79527" y="113882"/>
                            <a:pt x="65835" y="115789"/>
                            <a:pt x="56303" y="108336"/>
                          </a:cubicBezTo>
                          <a:lnTo>
                            <a:pt x="8640" y="71593"/>
                          </a:lnTo>
                          <a:cubicBezTo>
                            <a:pt x="-1066" y="64140"/>
                            <a:pt x="-2799" y="50448"/>
                            <a:pt x="4481" y="4091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sp>
                <p:nvSpPr>
                  <p:cNvPr id="399" name="任意多边形: 形状 398"/>
                  <p:cNvSpPr/>
                  <p:nvPr/>
                </p:nvSpPr>
                <p:spPr>
                  <a:xfrm>
                    <a:off x="7918346" y="2029976"/>
                    <a:ext cx="413504" cy="457921"/>
                  </a:xfrm>
                  <a:custGeom>
                    <a:avLst/>
                    <a:gdLst>
                      <a:gd name="connsiteX0" fmla="*/ 413428 w 413504"/>
                      <a:gd name="connsiteY0" fmla="*/ 259468 h 457921"/>
                      <a:gd name="connsiteX1" fmla="*/ 320703 w 413504"/>
                      <a:gd name="connsiteY1" fmla="*/ 446477 h 457921"/>
                      <a:gd name="connsiteX2" fmla="*/ 97470 w 413504"/>
                      <a:gd name="connsiteY2" fmla="*/ 367791 h 457921"/>
                      <a:gd name="connsiteX3" fmla="*/ 146172 w 413504"/>
                      <a:gd name="connsiteY3" fmla="*/ 16476 h 457921"/>
                      <a:gd name="connsiteX4" fmla="*/ 413428 w 413504"/>
                      <a:gd name="connsiteY4" fmla="*/ 259468 h 45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3504" h="457921">
                        <a:moveTo>
                          <a:pt x="413428" y="259468"/>
                        </a:moveTo>
                        <a:cubicBezTo>
                          <a:pt x="411348" y="347686"/>
                          <a:pt x="384484" y="415627"/>
                          <a:pt x="320703" y="446477"/>
                        </a:cubicBezTo>
                        <a:cubicBezTo>
                          <a:pt x="256229" y="477501"/>
                          <a:pt x="169223" y="443531"/>
                          <a:pt x="97470" y="367791"/>
                        </a:cubicBezTo>
                        <a:cubicBezTo>
                          <a:pt x="-2188" y="262761"/>
                          <a:pt x="-78448" y="110934"/>
                          <a:pt x="146172" y="16476"/>
                        </a:cubicBezTo>
                        <a:cubicBezTo>
                          <a:pt x="313424" y="-53891"/>
                          <a:pt x="416721" y="115094"/>
                          <a:pt x="413428" y="25946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4435565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</p:grpSp>
            <p:sp>
              <p:nvSpPr>
                <p:cNvPr id="400" name="任意多边形: 形状 399"/>
                <p:cNvSpPr/>
                <p:nvPr/>
              </p:nvSpPr>
              <p:spPr>
                <a:xfrm>
                  <a:off x="8840808" y="2786692"/>
                  <a:ext cx="470037" cy="520992"/>
                </a:xfrm>
                <a:custGeom>
                  <a:avLst/>
                  <a:gdLst>
                    <a:gd name="connsiteX0" fmla="*/ 470038 w 470037"/>
                    <a:gd name="connsiteY0" fmla="*/ 260496 h 520992"/>
                    <a:gd name="connsiteX1" fmla="*/ 235019 w 470037"/>
                    <a:gd name="connsiteY1" fmla="*/ 520993 h 520992"/>
                    <a:gd name="connsiteX2" fmla="*/ 0 w 470037"/>
                    <a:gd name="connsiteY2" fmla="*/ 260496 h 520992"/>
                    <a:gd name="connsiteX3" fmla="*/ 235019 w 470037"/>
                    <a:gd name="connsiteY3" fmla="*/ 0 h 520992"/>
                    <a:gd name="connsiteX4" fmla="*/ 470038 w 470037"/>
                    <a:gd name="connsiteY4" fmla="*/ 260496 h 52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37" h="520992">
                      <a:moveTo>
                        <a:pt x="470038" y="260496"/>
                      </a:moveTo>
                      <a:cubicBezTo>
                        <a:pt x="470038" y="404365"/>
                        <a:pt x="364816" y="520993"/>
                        <a:pt x="235019" y="520993"/>
                      </a:cubicBezTo>
                      <a:cubicBezTo>
                        <a:pt x="105222" y="520993"/>
                        <a:pt x="0" y="404365"/>
                        <a:pt x="0" y="260496"/>
                      </a:cubicBezTo>
                      <a:cubicBezTo>
                        <a:pt x="0" y="116628"/>
                        <a:pt x="105222" y="0"/>
                        <a:pt x="235019" y="0"/>
                      </a:cubicBezTo>
                      <a:cubicBezTo>
                        <a:pt x="364816" y="0"/>
                        <a:pt x="470038" y="116628"/>
                        <a:pt x="470038" y="2604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401" name="图形 233"/>
              <p:cNvGrpSpPr/>
              <p:nvPr/>
            </p:nvGrpSpPr>
            <p:grpSpPr>
              <a:xfrm>
                <a:off x="8704404" y="3845317"/>
                <a:ext cx="807058" cy="1952534"/>
                <a:chOff x="8704404" y="3845317"/>
                <a:chExt cx="807058" cy="1952534"/>
              </a:xfrm>
            </p:grpSpPr>
            <p:sp>
              <p:nvSpPr>
                <p:cNvPr id="402" name="任意多边形: 形状 401"/>
                <p:cNvSpPr/>
                <p:nvPr/>
              </p:nvSpPr>
              <p:spPr>
                <a:xfrm>
                  <a:off x="8704404" y="4819362"/>
                  <a:ext cx="807058" cy="978488"/>
                </a:xfrm>
                <a:custGeom>
                  <a:avLst/>
                  <a:gdLst>
                    <a:gd name="connsiteX0" fmla="*/ 777160 w 807058"/>
                    <a:gd name="connsiteY0" fmla="*/ 0 h 978488"/>
                    <a:gd name="connsiteX1" fmla="*/ 369343 w 807058"/>
                    <a:gd name="connsiteY1" fmla="*/ 0 h 978488"/>
                    <a:gd name="connsiteX2" fmla="*/ 317175 w 807058"/>
                    <a:gd name="connsiteY2" fmla="*/ 470904 h 978488"/>
                    <a:gd name="connsiteX3" fmla="*/ 2950 w 807058"/>
                    <a:gd name="connsiteY3" fmla="*/ 867801 h 978488"/>
                    <a:gd name="connsiteX4" fmla="*/ 784266 w 807058"/>
                    <a:gd name="connsiteY4" fmla="*/ 900212 h 978488"/>
                    <a:gd name="connsiteX5" fmla="*/ 784266 w 807058"/>
                    <a:gd name="connsiteY5" fmla="*/ 417175 h 978488"/>
                    <a:gd name="connsiteX6" fmla="*/ 777160 w 807058"/>
                    <a:gd name="connsiteY6" fmla="*/ 0 h 97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7058" h="978488">
                      <a:moveTo>
                        <a:pt x="777160" y="0"/>
                      </a:moveTo>
                      <a:lnTo>
                        <a:pt x="369343" y="0"/>
                      </a:lnTo>
                      <a:cubicBezTo>
                        <a:pt x="369343" y="0"/>
                        <a:pt x="354958" y="408163"/>
                        <a:pt x="317175" y="470904"/>
                      </a:cubicBezTo>
                      <a:cubicBezTo>
                        <a:pt x="279391" y="533818"/>
                        <a:pt x="58585" y="720481"/>
                        <a:pt x="2950" y="867801"/>
                      </a:cubicBezTo>
                      <a:cubicBezTo>
                        <a:pt x="-52685" y="1015122"/>
                        <a:pt x="696047" y="1004376"/>
                        <a:pt x="784266" y="900212"/>
                      </a:cubicBezTo>
                      <a:cubicBezTo>
                        <a:pt x="827422" y="788942"/>
                        <a:pt x="798651" y="569695"/>
                        <a:pt x="784266" y="417175"/>
                      </a:cubicBezTo>
                      <a:cubicBezTo>
                        <a:pt x="769880" y="264309"/>
                        <a:pt x="777160" y="0"/>
                        <a:pt x="77716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3" name="任意多边形: 形状 402"/>
                <p:cNvSpPr/>
                <p:nvPr/>
              </p:nvSpPr>
              <p:spPr>
                <a:xfrm>
                  <a:off x="9073920" y="4796831"/>
                  <a:ext cx="407643" cy="45062"/>
                </a:xfrm>
                <a:custGeom>
                  <a:avLst/>
                  <a:gdLst>
                    <a:gd name="connsiteX0" fmla="*/ 407643 w 407643"/>
                    <a:gd name="connsiteY0" fmla="*/ 22531 h 45062"/>
                    <a:gd name="connsiteX1" fmla="*/ 203822 w 407643"/>
                    <a:gd name="connsiteY1" fmla="*/ 0 h 45062"/>
                    <a:gd name="connsiteX2" fmla="*/ 0 w 407643"/>
                    <a:gd name="connsiteY2" fmla="*/ 22531 h 45062"/>
                    <a:gd name="connsiteX3" fmla="*/ 203822 w 407643"/>
                    <a:gd name="connsiteY3" fmla="*/ 45062 h 45062"/>
                    <a:gd name="connsiteX4" fmla="*/ 407643 w 407643"/>
                    <a:gd name="connsiteY4" fmla="*/ 22531 h 4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643" h="45062">
                      <a:moveTo>
                        <a:pt x="407643" y="22531"/>
                      </a:moveTo>
                      <a:cubicBezTo>
                        <a:pt x="407643" y="10052"/>
                        <a:pt x="316305" y="0"/>
                        <a:pt x="203822" y="0"/>
                      </a:cubicBezTo>
                      <a:cubicBezTo>
                        <a:pt x="91165" y="0"/>
                        <a:pt x="0" y="10052"/>
                        <a:pt x="0" y="22531"/>
                      </a:cubicBezTo>
                      <a:cubicBezTo>
                        <a:pt x="0" y="35010"/>
                        <a:pt x="91338" y="45062"/>
                        <a:pt x="203822" y="45062"/>
                      </a:cubicBezTo>
                      <a:cubicBezTo>
                        <a:pt x="316305" y="44889"/>
                        <a:pt x="407643" y="34837"/>
                        <a:pt x="407643" y="22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4" name="任意多边形: 形状 403"/>
                <p:cNvSpPr/>
                <p:nvPr/>
              </p:nvSpPr>
              <p:spPr>
                <a:xfrm>
                  <a:off x="9090039" y="4805323"/>
                  <a:ext cx="375406" cy="27730"/>
                </a:xfrm>
                <a:custGeom>
                  <a:avLst/>
                  <a:gdLst>
                    <a:gd name="connsiteX0" fmla="*/ 187703 w 375406"/>
                    <a:gd name="connsiteY0" fmla="*/ 27731 h 27730"/>
                    <a:gd name="connsiteX1" fmla="*/ 0 w 375406"/>
                    <a:gd name="connsiteY1" fmla="*/ 13865 h 27730"/>
                    <a:gd name="connsiteX2" fmla="*/ 187703 w 375406"/>
                    <a:gd name="connsiteY2" fmla="*/ 0 h 27730"/>
                    <a:gd name="connsiteX3" fmla="*/ 375406 w 375406"/>
                    <a:gd name="connsiteY3" fmla="*/ 13865 h 27730"/>
                    <a:gd name="connsiteX4" fmla="*/ 187703 w 375406"/>
                    <a:gd name="connsiteY4" fmla="*/ 27731 h 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406" h="27730">
                      <a:moveTo>
                        <a:pt x="187703" y="27731"/>
                      </a:moveTo>
                      <a:cubicBezTo>
                        <a:pt x="90992" y="27731"/>
                        <a:pt x="23918" y="20625"/>
                        <a:pt x="0" y="13865"/>
                      </a:cubicBezTo>
                      <a:cubicBezTo>
                        <a:pt x="23918" y="7279"/>
                        <a:pt x="90992" y="0"/>
                        <a:pt x="187703" y="0"/>
                      </a:cubicBezTo>
                      <a:cubicBezTo>
                        <a:pt x="284414" y="0"/>
                        <a:pt x="351488" y="7106"/>
                        <a:pt x="375406" y="13865"/>
                      </a:cubicBezTo>
                      <a:cubicBezTo>
                        <a:pt x="351488" y="20625"/>
                        <a:pt x="284414" y="27731"/>
                        <a:pt x="187703" y="277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5" name="任意多边形: 形状 404"/>
                <p:cNvSpPr/>
                <p:nvPr/>
              </p:nvSpPr>
              <p:spPr>
                <a:xfrm>
                  <a:off x="9211188" y="4507043"/>
                  <a:ext cx="124788" cy="326010"/>
                </a:xfrm>
                <a:custGeom>
                  <a:avLst/>
                  <a:gdLst>
                    <a:gd name="connsiteX0" fmla="*/ 0 w 124788"/>
                    <a:gd name="connsiteY0" fmla="*/ 324797 h 326010"/>
                    <a:gd name="connsiteX1" fmla="*/ 66554 w 124788"/>
                    <a:gd name="connsiteY1" fmla="*/ 326010 h 326010"/>
                    <a:gd name="connsiteX2" fmla="*/ 124789 w 124788"/>
                    <a:gd name="connsiteY2" fmla="*/ 324971 h 326010"/>
                    <a:gd name="connsiteX3" fmla="*/ 124789 w 124788"/>
                    <a:gd name="connsiteY3" fmla="*/ 0 h 326010"/>
                    <a:gd name="connsiteX4" fmla="*/ 0 w 124788"/>
                    <a:gd name="connsiteY4" fmla="*/ 0 h 326010"/>
                    <a:gd name="connsiteX5" fmla="*/ 0 w 124788"/>
                    <a:gd name="connsiteY5" fmla="*/ 324797 h 32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4788" h="326010">
                      <a:moveTo>
                        <a:pt x="0" y="324797"/>
                      </a:moveTo>
                      <a:cubicBezTo>
                        <a:pt x="20278" y="325491"/>
                        <a:pt x="42463" y="326010"/>
                        <a:pt x="66554" y="326010"/>
                      </a:cubicBezTo>
                      <a:cubicBezTo>
                        <a:pt x="87525" y="326010"/>
                        <a:pt x="106764" y="325664"/>
                        <a:pt x="124789" y="324971"/>
                      </a:cubicBezTo>
                      <a:lnTo>
                        <a:pt x="124789" y="0"/>
                      </a:lnTo>
                      <a:lnTo>
                        <a:pt x="0" y="0"/>
                      </a:lnTo>
                      <a:lnTo>
                        <a:pt x="0" y="324797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6" name="任意多边形: 形状 405"/>
                <p:cNvSpPr/>
                <p:nvPr/>
              </p:nvSpPr>
              <p:spPr>
                <a:xfrm>
                  <a:off x="9211188" y="4059191"/>
                  <a:ext cx="124788" cy="398630"/>
                </a:xfrm>
                <a:custGeom>
                  <a:avLst/>
                  <a:gdLst>
                    <a:gd name="connsiteX0" fmla="*/ 0 w 124788"/>
                    <a:gd name="connsiteY0" fmla="*/ 0 h 398630"/>
                    <a:gd name="connsiteX1" fmla="*/ 124789 w 124788"/>
                    <a:gd name="connsiteY1" fmla="*/ 0 h 398630"/>
                    <a:gd name="connsiteX2" fmla="*/ 124789 w 124788"/>
                    <a:gd name="connsiteY2" fmla="*/ 398631 h 398630"/>
                    <a:gd name="connsiteX3" fmla="*/ 0 w 124788"/>
                    <a:gd name="connsiteY3" fmla="*/ 398631 h 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88" h="398630">
                      <a:moveTo>
                        <a:pt x="0" y="0"/>
                      </a:moveTo>
                      <a:lnTo>
                        <a:pt x="124789" y="0"/>
                      </a:lnTo>
                      <a:lnTo>
                        <a:pt x="124789" y="398631"/>
                      </a:lnTo>
                      <a:lnTo>
                        <a:pt x="0" y="398631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7" name="任意多边形: 形状 406"/>
                <p:cNvSpPr/>
                <p:nvPr/>
              </p:nvSpPr>
              <p:spPr>
                <a:xfrm>
                  <a:off x="9160926" y="4394560"/>
                  <a:ext cx="225312" cy="225312"/>
                </a:xfrm>
                <a:custGeom>
                  <a:avLst/>
                  <a:gdLst>
                    <a:gd name="connsiteX0" fmla="*/ 225313 w 225312"/>
                    <a:gd name="connsiteY0" fmla="*/ 112656 h 225312"/>
                    <a:gd name="connsiteX1" fmla="*/ 112657 w 225312"/>
                    <a:gd name="connsiteY1" fmla="*/ 225313 h 225312"/>
                    <a:gd name="connsiteX2" fmla="*/ 0 w 225312"/>
                    <a:gd name="connsiteY2" fmla="*/ 112656 h 225312"/>
                    <a:gd name="connsiteX3" fmla="*/ 112657 w 225312"/>
                    <a:gd name="connsiteY3" fmla="*/ 0 h 225312"/>
                    <a:gd name="connsiteX4" fmla="*/ 225313 w 225312"/>
                    <a:gd name="connsiteY4" fmla="*/ 112656 h 22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12" h="225312">
                      <a:moveTo>
                        <a:pt x="225313" y="112656"/>
                      </a:moveTo>
                      <a:cubicBezTo>
                        <a:pt x="225313" y="174875"/>
                        <a:pt x="174875" y="225313"/>
                        <a:pt x="112657" y="225313"/>
                      </a:cubicBezTo>
                      <a:cubicBezTo>
                        <a:pt x="50438" y="225313"/>
                        <a:pt x="0" y="174875"/>
                        <a:pt x="0" y="112656"/>
                      </a:cubicBezTo>
                      <a:cubicBezTo>
                        <a:pt x="0" y="50438"/>
                        <a:pt x="50438" y="0"/>
                        <a:pt x="112657" y="0"/>
                      </a:cubicBezTo>
                      <a:cubicBezTo>
                        <a:pt x="174875" y="0"/>
                        <a:pt x="225313" y="50438"/>
                        <a:pt x="225313" y="112656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8" name="任意多边形: 形状 407"/>
                <p:cNvSpPr/>
                <p:nvPr/>
              </p:nvSpPr>
              <p:spPr>
                <a:xfrm>
                  <a:off x="9153820" y="3845317"/>
                  <a:ext cx="270028" cy="299146"/>
                </a:xfrm>
                <a:custGeom>
                  <a:avLst/>
                  <a:gdLst>
                    <a:gd name="connsiteX0" fmla="*/ 270029 w 270028"/>
                    <a:gd name="connsiteY0" fmla="*/ 149573 h 299146"/>
                    <a:gd name="connsiteX1" fmla="*/ 135014 w 270028"/>
                    <a:gd name="connsiteY1" fmla="*/ 299146 h 299146"/>
                    <a:gd name="connsiteX2" fmla="*/ 0 w 270028"/>
                    <a:gd name="connsiteY2" fmla="*/ 149573 h 299146"/>
                    <a:gd name="connsiteX3" fmla="*/ 135014 w 270028"/>
                    <a:gd name="connsiteY3" fmla="*/ 0 h 299146"/>
                    <a:gd name="connsiteX4" fmla="*/ 270029 w 270028"/>
                    <a:gd name="connsiteY4" fmla="*/ 149573 h 29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028" h="299146">
                      <a:moveTo>
                        <a:pt x="270029" y="149573"/>
                      </a:moveTo>
                      <a:cubicBezTo>
                        <a:pt x="270029" y="232180"/>
                        <a:pt x="209581" y="299146"/>
                        <a:pt x="135014" y="299146"/>
                      </a:cubicBezTo>
                      <a:cubicBezTo>
                        <a:pt x="60448" y="299146"/>
                        <a:pt x="0" y="232180"/>
                        <a:pt x="0" y="149573"/>
                      </a:cubicBezTo>
                      <a:cubicBezTo>
                        <a:pt x="0" y="66966"/>
                        <a:pt x="60448" y="0"/>
                        <a:pt x="135014" y="0"/>
                      </a:cubicBezTo>
                      <a:cubicBezTo>
                        <a:pt x="209581" y="0"/>
                        <a:pt x="270029" y="66966"/>
                        <a:pt x="270029" y="1495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409" name="图形 233"/>
              <p:cNvGrpSpPr/>
              <p:nvPr/>
            </p:nvGrpSpPr>
            <p:grpSpPr>
              <a:xfrm>
                <a:off x="8980329" y="1269470"/>
                <a:ext cx="1278737" cy="1348411"/>
                <a:chOff x="8980329" y="1269470"/>
                <a:chExt cx="1278737" cy="1348411"/>
              </a:xfrm>
            </p:grpSpPr>
            <p:sp>
              <p:nvSpPr>
                <p:cNvPr id="410" name="任意多边形: 形状 409"/>
                <p:cNvSpPr/>
                <p:nvPr/>
              </p:nvSpPr>
              <p:spPr>
                <a:xfrm>
                  <a:off x="9419862" y="2295510"/>
                  <a:ext cx="399670" cy="280947"/>
                </a:xfrm>
                <a:custGeom>
                  <a:avLst/>
                  <a:gdLst>
                    <a:gd name="connsiteX0" fmla="*/ 367607 w 399670"/>
                    <a:gd name="connsiteY0" fmla="*/ 0 h 280947"/>
                    <a:gd name="connsiteX1" fmla="*/ 32064 w 399670"/>
                    <a:gd name="connsiteY1" fmla="*/ 0 h 280947"/>
                    <a:gd name="connsiteX2" fmla="*/ 0 w 399670"/>
                    <a:gd name="connsiteY2" fmla="*/ 280948 h 280947"/>
                    <a:gd name="connsiteX3" fmla="*/ 399671 w 399670"/>
                    <a:gd name="connsiteY3" fmla="*/ 280948 h 280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9670" h="280947">
                      <a:moveTo>
                        <a:pt x="367607" y="0"/>
                      </a:moveTo>
                      <a:lnTo>
                        <a:pt x="32064" y="0"/>
                      </a:lnTo>
                      <a:lnTo>
                        <a:pt x="0" y="280948"/>
                      </a:lnTo>
                      <a:lnTo>
                        <a:pt x="399671" y="280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1" name="任意多边形: 形状 410"/>
                <p:cNvSpPr/>
                <p:nvPr/>
              </p:nvSpPr>
              <p:spPr>
                <a:xfrm>
                  <a:off x="9374627" y="2576458"/>
                  <a:ext cx="490142" cy="41422"/>
                </a:xfrm>
                <a:custGeom>
                  <a:avLst/>
                  <a:gdLst>
                    <a:gd name="connsiteX0" fmla="*/ 448719 w 490142"/>
                    <a:gd name="connsiteY0" fmla="*/ 0 h 41422"/>
                    <a:gd name="connsiteX1" fmla="*/ 41423 w 490142"/>
                    <a:gd name="connsiteY1" fmla="*/ 0 h 41422"/>
                    <a:gd name="connsiteX2" fmla="*/ 0 w 490142"/>
                    <a:gd name="connsiteY2" fmla="*/ 41423 h 41422"/>
                    <a:gd name="connsiteX3" fmla="*/ 0 w 490142"/>
                    <a:gd name="connsiteY3" fmla="*/ 41423 h 41422"/>
                    <a:gd name="connsiteX4" fmla="*/ 490142 w 490142"/>
                    <a:gd name="connsiteY4" fmla="*/ 41423 h 41422"/>
                    <a:gd name="connsiteX5" fmla="*/ 490142 w 490142"/>
                    <a:gd name="connsiteY5" fmla="*/ 41423 h 41422"/>
                    <a:gd name="connsiteX6" fmla="*/ 448719 w 490142"/>
                    <a:gd name="connsiteY6" fmla="*/ 0 h 41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0142" h="41422">
                      <a:moveTo>
                        <a:pt x="448719" y="0"/>
                      </a:moveTo>
                      <a:lnTo>
                        <a:pt x="41423" y="0"/>
                      </a:lnTo>
                      <a:cubicBezTo>
                        <a:pt x="18545" y="0"/>
                        <a:pt x="0" y="18545"/>
                        <a:pt x="0" y="41423"/>
                      </a:cubicBezTo>
                      <a:lnTo>
                        <a:pt x="0" y="41423"/>
                      </a:lnTo>
                      <a:lnTo>
                        <a:pt x="490142" y="41423"/>
                      </a:lnTo>
                      <a:lnTo>
                        <a:pt x="490142" y="41423"/>
                      </a:lnTo>
                      <a:cubicBezTo>
                        <a:pt x="490142" y="18545"/>
                        <a:pt x="471597" y="0"/>
                        <a:pt x="44871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2" name="任意多边形: 形状 411"/>
                <p:cNvSpPr/>
                <p:nvPr/>
              </p:nvSpPr>
              <p:spPr>
                <a:xfrm>
                  <a:off x="9026951" y="1642622"/>
                  <a:ext cx="87698" cy="451665"/>
                </a:xfrm>
                <a:custGeom>
                  <a:avLst/>
                  <a:gdLst>
                    <a:gd name="connsiteX0" fmla="*/ 87699 w 87698"/>
                    <a:gd name="connsiteY0" fmla="*/ 451666 h 451665"/>
                    <a:gd name="connsiteX1" fmla="*/ 87699 w 87698"/>
                    <a:gd name="connsiteY1" fmla="*/ 451666 h 451665"/>
                    <a:gd name="connsiteX2" fmla="*/ 87699 w 87698"/>
                    <a:gd name="connsiteY2" fmla="*/ 0 h 451665"/>
                    <a:gd name="connsiteX3" fmla="*/ 87699 w 87698"/>
                    <a:gd name="connsiteY3" fmla="*/ 0 h 451665"/>
                    <a:gd name="connsiteX4" fmla="*/ 0 w 87698"/>
                    <a:gd name="connsiteY4" fmla="*/ 87699 h 451665"/>
                    <a:gd name="connsiteX5" fmla="*/ 0 w 87698"/>
                    <a:gd name="connsiteY5" fmla="*/ 363967 h 451665"/>
                    <a:gd name="connsiteX6" fmla="*/ 87699 w 87698"/>
                    <a:gd name="connsiteY6" fmla="*/ 451666 h 45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698" h="451665">
                      <a:moveTo>
                        <a:pt x="87699" y="451666"/>
                      </a:moveTo>
                      <a:lnTo>
                        <a:pt x="87699" y="451666"/>
                      </a:lnTo>
                      <a:lnTo>
                        <a:pt x="87699" y="0"/>
                      </a:lnTo>
                      <a:lnTo>
                        <a:pt x="87699" y="0"/>
                      </a:lnTo>
                      <a:cubicBezTo>
                        <a:pt x="39170" y="0"/>
                        <a:pt x="0" y="39343"/>
                        <a:pt x="0" y="87699"/>
                      </a:cubicBezTo>
                      <a:lnTo>
                        <a:pt x="0" y="363967"/>
                      </a:lnTo>
                      <a:cubicBezTo>
                        <a:pt x="0" y="412496"/>
                        <a:pt x="39343" y="451666"/>
                        <a:pt x="87699" y="4516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3" name="任意多边形: 形状 412"/>
                <p:cNvSpPr/>
                <p:nvPr/>
              </p:nvSpPr>
              <p:spPr>
                <a:xfrm>
                  <a:off x="8980329" y="1748520"/>
                  <a:ext cx="46622" cy="239871"/>
                </a:xfrm>
                <a:custGeom>
                  <a:avLst/>
                  <a:gdLst>
                    <a:gd name="connsiteX0" fmla="*/ 46622 w 46622"/>
                    <a:gd name="connsiteY0" fmla="*/ 239872 h 239871"/>
                    <a:gd name="connsiteX1" fmla="*/ 46622 w 46622"/>
                    <a:gd name="connsiteY1" fmla="*/ 239872 h 239871"/>
                    <a:gd name="connsiteX2" fmla="*/ 46622 w 46622"/>
                    <a:gd name="connsiteY2" fmla="*/ 0 h 239871"/>
                    <a:gd name="connsiteX3" fmla="*/ 46622 w 46622"/>
                    <a:gd name="connsiteY3" fmla="*/ 0 h 239871"/>
                    <a:gd name="connsiteX4" fmla="*/ 0 w 46622"/>
                    <a:gd name="connsiteY4" fmla="*/ 46622 h 239871"/>
                    <a:gd name="connsiteX5" fmla="*/ 0 w 46622"/>
                    <a:gd name="connsiteY5" fmla="*/ 193423 h 239871"/>
                    <a:gd name="connsiteX6" fmla="*/ 46622 w 46622"/>
                    <a:gd name="connsiteY6" fmla="*/ 239872 h 239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622" h="239871">
                      <a:moveTo>
                        <a:pt x="46622" y="239872"/>
                      </a:moveTo>
                      <a:lnTo>
                        <a:pt x="46622" y="239872"/>
                      </a:lnTo>
                      <a:lnTo>
                        <a:pt x="46622" y="0"/>
                      </a:lnTo>
                      <a:lnTo>
                        <a:pt x="46622" y="0"/>
                      </a:lnTo>
                      <a:cubicBezTo>
                        <a:pt x="20971" y="0"/>
                        <a:pt x="0" y="20798"/>
                        <a:pt x="0" y="46622"/>
                      </a:cubicBezTo>
                      <a:lnTo>
                        <a:pt x="0" y="193423"/>
                      </a:lnTo>
                      <a:cubicBezTo>
                        <a:pt x="0" y="219074"/>
                        <a:pt x="20971" y="239872"/>
                        <a:pt x="46622" y="2398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4" name="任意多边形: 形状 413"/>
                <p:cNvSpPr/>
                <p:nvPr/>
              </p:nvSpPr>
              <p:spPr>
                <a:xfrm>
                  <a:off x="9114650" y="1290268"/>
                  <a:ext cx="1010095" cy="1166427"/>
                </a:xfrm>
                <a:custGeom>
                  <a:avLst/>
                  <a:gdLst>
                    <a:gd name="connsiteX0" fmla="*/ 972485 w 1010095"/>
                    <a:gd name="connsiteY0" fmla="*/ 236059 h 1166427"/>
                    <a:gd name="connsiteX1" fmla="*/ 505048 w 1010095"/>
                    <a:gd name="connsiteY1" fmla="*/ 0 h 1166427"/>
                    <a:gd name="connsiteX2" fmla="*/ 37610 w 1010095"/>
                    <a:gd name="connsiteY2" fmla="*/ 236059 h 1166427"/>
                    <a:gd name="connsiteX3" fmla="*/ 0 w 1010095"/>
                    <a:gd name="connsiteY3" fmla="*/ 352528 h 1166427"/>
                    <a:gd name="connsiteX4" fmla="*/ 0 w 1010095"/>
                    <a:gd name="connsiteY4" fmla="*/ 813726 h 1166427"/>
                    <a:gd name="connsiteX5" fmla="*/ 40383 w 1010095"/>
                    <a:gd name="connsiteY5" fmla="*/ 934009 h 1166427"/>
                    <a:gd name="connsiteX6" fmla="*/ 505048 w 1010095"/>
                    <a:gd name="connsiteY6" fmla="*/ 1166428 h 1166427"/>
                    <a:gd name="connsiteX7" fmla="*/ 969712 w 1010095"/>
                    <a:gd name="connsiteY7" fmla="*/ 934009 h 1166427"/>
                    <a:gd name="connsiteX8" fmla="*/ 1010095 w 1010095"/>
                    <a:gd name="connsiteY8" fmla="*/ 813726 h 1166427"/>
                    <a:gd name="connsiteX9" fmla="*/ 1010095 w 1010095"/>
                    <a:gd name="connsiteY9" fmla="*/ 352528 h 1166427"/>
                    <a:gd name="connsiteX10" fmla="*/ 972485 w 1010095"/>
                    <a:gd name="connsiteY10" fmla="*/ 236059 h 116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0095" h="1166427">
                      <a:moveTo>
                        <a:pt x="972485" y="236059"/>
                      </a:moveTo>
                      <a:cubicBezTo>
                        <a:pt x="866415" y="93072"/>
                        <a:pt x="696564" y="347"/>
                        <a:pt x="505048" y="0"/>
                      </a:cubicBezTo>
                      <a:cubicBezTo>
                        <a:pt x="313532" y="347"/>
                        <a:pt x="143680" y="93245"/>
                        <a:pt x="37610" y="236059"/>
                      </a:cubicBezTo>
                      <a:cubicBezTo>
                        <a:pt x="12652" y="269682"/>
                        <a:pt x="0" y="310759"/>
                        <a:pt x="0" y="352528"/>
                      </a:cubicBezTo>
                      <a:lnTo>
                        <a:pt x="0" y="813726"/>
                      </a:lnTo>
                      <a:cubicBezTo>
                        <a:pt x="0" y="857056"/>
                        <a:pt x="14212" y="899345"/>
                        <a:pt x="40383" y="934009"/>
                      </a:cubicBezTo>
                      <a:cubicBezTo>
                        <a:pt x="146627" y="1074916"/>
                        <a:pt x="315091" y="1166081"/>
                        <a:pt x="505048" y="1166428"/>
                      </a:cubicBezTo>
                      <a:cubicBezTo>
                        <a:pt x="695004" y="1166081"/>
                        <a:pt x="863468" y="1074916"/>
                        <a:pt x="969712" y="934009"/>
                      </a:cubicBezTo>
                      <a:cubicBezTo>
                        <a:pt x="995883" y="899345"/>
                        <a:pt x="1010095" y="857229"/>
                        <a:pt x="1010095" y="813726"/>
                      </a:cubicBezTo>
                      <a:lnTo>
                        <a:pt x="1010095" y="352528"/>
                      </a:lnTo>
                      <a:cubicBezTo>
                        <a:pt x="1010095" y="310759"/>
                        <a:pt x="997443" y="269682"/>
                        <a:pt x="972485" y="23605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194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5" name="任意多边形: 形状 414"/>
                <p:cNvSpPr/>
                <p:nvPr/>
              </p:nvSpPr>
              <p:spPr>
                <a:xfrm>
                  <a:off x="9243945" y="1269470"/>
                  <a:ext cx="751678" cy="323800"/>
                </a:xfrm>
                <a:custGeom>
                  <a:avLst/>
                  <a:gdLst>
                    <a:gd name="connsiteX0" fmla="*/ 375753 w 751678"/>
                    <a:gd name="connsiteY0" fmla="*/ 0 h 323800"/>
                    <a:gd name="connsiteX1" fmla="*/ 0 w 751678"/>
                    <a:gd name="connsiteY1" fmla="*/ 138481 h 323800"/>
                    <a:gd name="connsiteX2" fmla="*/ 0 w 751678"/>
                    <a:gd name="connsiteY2" fmla="*/ 185797 h 323800"/>
                    <a:gd name="connsiteX3" fmla="*/ 85099 w 751678"/>
                    <a:gd name="connsiteY3" fmla="*/ 285281 h 323800"/>
                    <a:gd name="connsiteX4" fmla="*/ 289440 w 751678"/>
                    <a:gd name="connsiteY4" fmla="*/ 317171 h 323800"/>
                    <a:gd name="connsiteX5" fmla="*/ 462238 w 751678"/>
                    <a:gd name="connsiteY5" fmla="*/ 317171 h 323800"/>
                    <a:gd name="connsiteX6" fmla="*/ 666580 w 751678"/>
                    <a:gd name="connsiteY6" fmla="*/ 285281 h 323800"/>
                    <a:gd name="connsiteX7" fmla="*/ 751679 w 751678"/>
                    <a:gd name="connsiteY7" fmla="*/ 185797 h 323800"/>
                    <a:gd name="connsiteX8" fmla="*/ 751679 w 751678"/>
                    <a:gd name="connsiteY8" fmla="*/ 138481 h 323800"/>
                    <a:gd name="connsiteX9" fmla="*/ 375753 w 751678"/>
                    <a:gd name="connsiteY9" fmla="*/ 0 h 32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1678" h="323800">
                      <a:moveTo>
                        <a:pt x="375753" y="0"/>
                      </a:moveTo>
                      <a:cubicBezTo>
                        <a:pt x="232419" y="347"/>
                        <a:pt x="101391" y="52342"/>
                        <a:pt x="0" y="138481"/>
                      </a:cubicBezTo>
                      <a:lnTo>
                        <a:pt x="0" y="185797"/>
                      </a:lnTo>
                      <a:cubicBezTo>
                        <a:pt x="0" y="235365"/>
                        <a:pt x="36223" y="277655"/>
                        <a:pt x="85099" y="285281"/>
                      </a:cubicBezTo>
                      <a:lnTo>
                        <a:pt x="289440" y="317171"/>
                      </a:lnTo>
                      <a:cubicBezTo>
                        <a:pt x="346635" y="326011"/>
                        <a:pt x="405043" y="326011"/>
                        <a:pt x="462238" y="317171"/>
                      </a:cubicBezTo>
                      <a:lnTo>
                        <a:pt x="666580" y="285281"/>
                      </a:lnTo>
                      <a:cubicBezTo>
                        <a:pt x="715629" y="277655"/>
                        <a:pt x="751679" y="235365"/>
                        <a:pt x="751679" y="185797"/>
                      </a:cubicBezTo>
                      <a:lnTo>
                        <a:pt x="751679" y="138481"/>
                      </a:lnTo>
                      <a:cubicBezTo>
                        <a:pt x="650288" y="52342"/>
                        <a:pt x="519086" y="347"/>
                        <a:pt x="37575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6" name="任意多边形: 形状 415"/>
                <p:cNvSpPr/>
                <p:nvPr/>
              </p:nvSpPr>
              <p:spPr>
                <a:xfrm>
                  <a:off x="10124745" y="1642622"/>
                  <a:ext cx="87698" cy="451665"/>
                </a:xfrm>
                <a:custGeom>
                  <a:avLst/>
                  <a:gdLst>
                    <a:gd name="connsiteX0" fmla="*/ 0 w 87698"/>
                    <a:gd name="connsiteY0" fmla="*/ 451666 h 451665"/>
                    <a:gd name="connsiteX1" fmla="*/ 0 w 87698"/>
                    <a:gd name="connsiteY1" fmla="*/ 451666 h 451665"/>
                    <a:gd name="connsiteX2" fmla="*/ 0 w 87698"/>
                    <a:gd name="connsiteY2" fmla="*/ 0 h 451665"/>
                    <a:gd name="connsiteX3" fmla="*/ 0 w 87698"/>
                    <a:gd name="connsiteY3" fmla="*/ 0 h 451665"/>
                    <a:gd name="connsiteX4" fmla="*/ 87699 w 87698"/>
                    <a:gd name="connsiteY4" fmla="*/ 87699 h 451665"/>
                    <a:gd name="connsiteX5" fmla="*/ 87699 w 87698"/>
                    <a:gd name="connsiteY5" fmla="*/ 363967 h 451665"/>
                    <a:gd name="connsiteX6" fmla="*/ 0 w 87698"/>
                    <a:gd name="connsiteY6" fmla="*/ 451666 h 45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698" h="451665">
                      <a:moveTo>
                        <a:pt x="0" y="451666"/>
                      </a:moveTo>
                      <a:lnTo>
                        <a:pt x="0" y="451666"/>
                      </a:ln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48529" y="0"/>
                        <a:pt x="87699" y="39343"/>
                        <a:pt x="87699" y="87699"/>
                      </a:cubicBezTo>
                      <a:lnTo>
                        <a:pt x="87699" y="363967"/>
                      </a:lnTo>
                      <a:cubicBezTo>
                        <a:pt x="87699" y="412496"/>
                        <a:pt x="48529" y="451666"/>
                        <a:pt x="0" y="4516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7" name="任意多边形: 形状 416"/>
                <p:cNvSpPr/>
                <p:nvPr/>
              </p:nvSpPr>
              <p:spPr>
                <a:xfrm>
                  <a:off x="10212444" y="1748520"/>
                  <a:ext cx="46622" cy="239871"/>
                </a:xfrm>
                <a:custGeom>
                  <a:avLst/>
                  <a:gdLst>
                    <a:gd name="connsiteX0" fmla="*/ 0 w 46622"/>
                    <a:gd name="connsiteY0" fmla="*/ 239872 h 239871"/>
                    <a:gd name="connsiteX1" fmla="*/ 0 w 46622"/>
                    <a:gd name="connsiteY1" fmla="*/ 239872 h 239871"/>
                    <a:gd name="connsiteX2" fmla="*/ 0 w 46622"/>
                    <a:gd name="connsiteY2" fmla="*/ 0 h 239871"/>
                    <a:gd name="connsiteX3" fmla="*/ 0 w 46622"/>
                    <a:gd name="connsiteY3" fmla="*/ 0 h 239871"/>
                    <a:gd name="connsiteX4" fmla="*/ 46622 w 46622"/>
                    <a:gd name="connsiteY4" fmla="*/ 46622 h 239871"/>
                    <a:gd name="connsiteX5" fmla="*/ 46622 w 46622"/>
                    <a:gd name="connsiteY5" fmla="*/ 193423 h 239871"/>
                    <a:gd name="connsiteX6" fmla="*/ 0 w 46622"/>
                    <a:gd name="connsiteY6" fmla="*/ 239872 h 239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622" h="239871">
                      <a:moveTo>
                        <a:pt x="0" y="239872"/>
                      </a:moveTo>
                      <a:lnTo>
                        <a:pt x="0" y="239872"/>
                      </a:ln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25651" y="0"/>
                        <a:pt x="46622" y="20798"/>
                        <a:pt x="46622" y="46622"/>
                      </a:cubicBezTo>
                      <a:lnTo>
                        <a:pt x="46622" y="193423"/>
                      </a:lnTo>
                      <a:cubicBezTo>
                        <a:pt x="46622" y="219074"/>
                        <a:pt x="25824" y="239872"/>
                        <a:pt x="0" y="2398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8" name="任意多边形: 形状 417"/>
                <p:cNvSpPr/>
                <p:nvPr/>
              </p:nvSpPr>
              <p:spPr>
                <a:xfrm>
                  <a:off x="9142034" y="1674166"/>
                  <a:ext cx="936608" cy="456908"/>
                </a:xfrm>
                <a:custGeom>
                  <a:avLst/>
                  <a:gdLst>
                    <a:gd name="connsiteX0" fmla="*/ 847003 w 936608"/>
                    <a:gd name="connsiteY0" fmla="*/ 0 h 456908"/>
                    <a:gd name="connsiteX1" fmla="*/ 468304 w 936608"/>
                    <a:gd name="connsiteY1" fmla="*/ 0 h 456908"/>
                    <a:gd name="connsiteX2" fmla="*/ 89432 w 936608"/>
                    <a:gd name="connsiteY2" fmla="*/ 0 h 456908"/>
                    <a:gd name="connsiteX3" fmla="*/ 0 w 936608"/>
                    <a:gd name="connsiteY3" fmla="*/ 89432 h 456908"/>
                    <a:gd name="connsiteX4" fmla="*/ 0 w 936608"/>
                    <a:gd name="connsiteY4" fmla="*/ 234325 h 456908"/>
                    <a:gd name="connsiteX5" fmla="*/ 157372 w 936608"/>
                    <a:gd name="connsiteY5" fmla="*/ 421162 h 456908"/>
                    <a:gd name="connsiteX6" fmla="*/ 262923 w 936608"/>
                    <a:gd name="connsiteY6" fmla="*/ 439360 h 456908"/>
                    <a:gd name="connsiteX7" fmla="*/ 673686 w 936608"/>
                    <a:gd name="connsiteY7" fmla="*/ 439360 h 456908"/>
                    <a:gd name="connsiteX8" fmla="*/ 779236 w 936608"/>
                    <a:gd name="connsiteY8" fmla="*/ 421162 h 456908"/>
                    <a:gd name="connsiteX9" fmla="*/ 936609 w 936608"/>
                    <a:gd name="connsiteY9" fmla="*/ 234325 h 456908"/>
                    <a:gd name="connsiteX10" fmla="*/ 936609 w 936608"/>
                    <a:gd name="connsiteY10" fmla="*/ 89432 h 456908"/>
                    <a:gd name="connsiteX11" fmla="*/ 847003 w 936608"/>
                    <a:gd name="connsiteY11" fmla="*/ 0 h 456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36608" h="456908">
                      <a:moveTo>
                        <a:pt x="847003" y="0"/>
                      </a:moveTo>
                      <a:lnTo>
                        <a:pt x="468304" y="0"/>
                      </a:lnTo>
                      <a:lnTo>
                        <a:pt x="89432" y="0"/>
                      </a:lnTo>
                      <a:cubicBezTo>
                        <a:pt x="40036" y="0"/>
                        <a:pt x="0" y="40036"/>
                        <a:pt x="0" y="89432"/>
                      </a:cubicBezTo>
                      <a:lnTo>
                        <a:pt x="0" y="234325"/>
                      </a:lnTo>
                      <a:cubicBezTo>
                        <a:pt x="0" y="326704"/>
                        <a:pt x="66381" y="405563"/>
                        <a:pt x="157372" y="421162"/>
                      </a:cubicBezTo>
                      <a:lnTo>
                        <a:pt x="262923" y="439360"/>
                      </a:lnTo>
                      <a:cubicBezTo>
                        <a:pt x="398804" y="462758"/>
                        <a:pt x="537631" y="462758"/>
                        <a:pt x="673686" y="439360"/>
                      </a:cubicBezTo>
                      <a:lnTo>
                        <a:pt x="779236" y="421162"/>
                      </a:lnTo>
                      <a:cubicBezTo>
                        <a:pt x="870228" y="405563"/>
                        <a:pt x="936609" y="326704"/>
                        <a:pt x="936609" y="234325"/>
                      </a:cubicBezTo>
                      <a:lnTo>
                        <a:pt x="936609" y="89432"/>
                      </a:lnTo>
                      <a:cubicBezTo>
                        <a:pt x="936609" y="40036"/>
                        <a:pt x="896399" y="0"/>
                        <a:pt x="847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9" name="任意多边形: 形状 418"/>
                <p:cNvSpPr/>
                <p:nvPr/>
              </p:nvSpPr>
              <p:spPr>
                <a:xfrm>
                  <a:off x="9197669" y="1687165"/>
                  <a:ext cx="844403" cy="411716"/>
                </a:xfrm>
                <a:custGeom>
                  <a:avLst/>
                  <a:gdLst>
                    <a:gd name="connsiteX0" fmla="*/ 763464 w 844403"/>
                    <a:gd name="connsiteY0" fmla="*/ 0 h 411716"/>
                    <a:gd name="connsiteX1" fmla="*/ 422029 w 844403"/>
                    <a:gd name="connsiteY1" fmla="*/ 0 h 411716"/>
                    <a:gd name="connsiteX2" fmla="*/ 80593 w 844403"/>
                    <a:gd name="connsiteY2" fmla="*/ 0 h 411716"/>
                    <a:gd name="connsiteX3" fmla="*/ 0 w 844403"/>
                    <a:gd name="connsiteY3" fmla="*/ 80593 h 411716"/>
                    <a:gd name="connsiteX4" fmla="*/ 0 w 844403"/>
                    <a:gd name="connsiteY4" fmla="*/ 211101 h 411716"/>
                    <a:gd name="connsiteX5" fmla="*/ 141947 w 844403"/>
                    <a:gd name="connsiteY5" fmla="*/ 379566 h 411716"/>
                    <a:gd name="connsiteX6" fmla="*/ 237099 w 844403"/>
                    <a:gd name="connsiteY6" fmla="*/ 395858 h 411716"/>
                    <a:gd name="connsiteX7" fmla="*/ 607305 w 844403"/>
                    <a:gd name="connsiteY7" fmla="*/ 395858 h 411716"/>
                    <a:gd name="connsiteX8" fmla="*/ 702457 w 844403"/>
                    <a:gd name="connsiteY8" fmla="*/ 379566 h 411716"/>
                    <a:gd name="connsiteX9" fmla="*/ 844404 w 844403"/>
                    <a:gd name="connsiteY9" fmla="*/ 211101 h 411716"/>
                    <a:gd name="connsiteX10" fmla="*/ 844404 w 844403"/>
                    <a:gd name="connsiteY10" fmla="*/ 80593 h 411716"/>
                    <a:gd name="connsiteX11" fmla="*/ 763464 w 844403"/>
                    <a:gd name="connsiteY11" fmla="*/ 0 h 411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4403" h="411716">
                      <a:moveTo>
                        <a:pt x="763464" y="0"/>
                      </a:moveTo>
                      <a:lnTo>
                        <a:pt x="422029" y="0"/>
                      </a:lnTo>
                      <a:lnTo>
                        <a:pt x="80593" y="0"/>
                      </a:lnTo>
                      <a:cubicBezTo>
                        <a:pt x="36050" y="0"/>
                        <a:pt x="0" y="36050"/>
                        <a:pt x="0" y="80593"/>
                      </a:cubicBezTo>
                      <a:lnTo>
                        <a:pt x="0" y="211101"/>
                      </a:lnTo>
                      <a:cubicBezTo>
                        <a:pt x="0" y="294293"/>
                        <a:pt x="59968" y="365354"/>
                        <a:pt x="141947" y="379566"/>
                      </a:cubicBezTo>
                      <a:lnTo>
                        <a:pt x="237099" y="395858"/>
                      </a:lnTo>
                      <a:cubicBezTo>
                        <a:pt x="359634" y="417002"/>
                        <a:pt x="484769" y="417002"/>
                        <a:pt x="607305" y="395858"/>
                      </a:cubicBezTo>
                      <a:lnTo>
                        <a:pt x="702457" y="379566"/>
                      </a:lnTo>
                      <a:cubicBezTo>
                        <a:pt x="784436" y="365527"/>
                        <a:pt x="844404" y="294293"/>
                        <a:pt x="844404" y="211101"/>
                      </a:cubicBezTo>
                      <a:lnTo>
                        <a:pt x="844404" y="80593"/>
                      </a:lnTo>
                      <a:cubicBezTo>
                        <a:pt x="844057" y="36223"/>
                        <a:pt x="808007" y="0"/>
                        <a:pt x="76346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420" name="图形 233"/>
                <p:cNvGrpSpPr/>
                <p:nvPr/>
              </p:nvGrpSpPr>
              <p:grpSpPr>
                <a:xfrm>
                  <a:off x="9712249" y="1773824"/>
                  <a:ext cx="186143" cy="249057"/>
                  <a:chOff x="9712249" y="1773824"/>
                  <a:chExt cx="186143" cy="249057"/>
                </a:xfrm>
              </p:grpSpPr>
              <p:sp>
                <p:nvSpPr>
                  <p:cNvPr id="421" name="任意多边形: 形状 420"/>
                  <p:cNvSpPr/>
                  <p:nvPr/>
                </p:nvSpPr>
                <p:spPr>
                  <a:xfrm>
                    <a:off x="9712249" y="1773824"/>
                    <a:ext cx="186143" cy="249057"/>
                  </a:xfrm>
                  <a:custGeom>
                    <a:avLst/>
                    <a:gdLst>
                      <a:gd name="connsiteX0" fmla="*/ 93072 w 186143"/>
                      <a:gd name="connsiteY0" fmla="*/ 249058 h 249057"/>
                      <a:gd name="connsiteX1" fmla="*/ 186143 w 186143"/>
                      <a:gd name="connsiteY1" fmla="*/ 155986 h 249057"/>
                      <a:gd name="connsiteX2" fmla="*/ 186143 w 186143"/>
                      <a:gd name="connsiteY2" fmla="*/ 93072 h 249057"/>
                      <a:gd name="connsiteX3" fmla="*/ 93072 w 186143"/>
                      <a:gd name="connsiteY3" fmla="*/ 0 h 249057"/>
                      <a:gd name="connsiteX4" fmla="*/ 0 w 186143"/>
                      <a:gd name="connsiteY4" fmla="*/ 93072 h 249057"/>
                      <a:gd name="connsiteX5" fmla="*/ 0 w 186143"/>
                      <a:gd name="connsiteY5" fmla="*/ 155986 h 249057"/>
                      <a:gd name="connsiteX6" fmla="*/ 93072 w 186143"/>
                      <a:gd name="connsiteY6" fmla="*/ 249058 h 24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6143" h="249057">
                        <a:moveTo>
                          <a:pt x="93072" y="249058"/>
                        </a:moveTo>
                        <a:cubicBezTo>
                          <a:pt x="144374" y="249058"/>
                          <a:pt x="186143" y="207288"/>
                          <a:pt x="186143" y="155986"/>
                        </a:cubicBezTo>
                        <a:lnTo>
                          <a:pt x="186143" y="93072"/>
                        </a:lnTo>
                        <a:cubicBezTo>
                          <a:pt x="186143" y="41770"/>
                          <a:pt x="144374" y="0"/>
                          <a:pt x="93072" y="0"/>
                        </a:cubicBezTo>
                        <a:cubicBezTo>
                          <a:pt x="41770" y="0"/>
                          <a:pt x="0" y="41770"/>
                          <a:pt x="0" y="93072"/>
                        </a:cubicBezTo>
                        <a:lnTo>
                          <a:pt x="0" y="155986"/>
                        </a:lnTo>
                        <a:cubicBezTo>
                          <a:pt x="0" y="207288"/>
                          <a:pt x="41770" y="249058"/>
                          <a:pt x="93072" y="24905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422" name="图形 233"/>
                  <p:cNvGrpSpPr/>
                  <p:nvPr/>
                </p:nvGrpSpPr>
                <p:grpSpPr>
                  <a:xfrm>
                    <a:off x="9726461" y="1788036"/>
                    <a:ext cx="157719" cy="220633"/>
                    <a:chOff x="9726461" y="1788036"/>
                    <a:chExt cx="157719" cy="220633"/>
                  </a:xfrm>
                  <a:solidFill>
                    <a:srgbClr val="43B3DF"/>
                  </a:solidFill>
                </p:grpSpPr>
                <p:sp>
                  <p:nvSpPr>
                    <p:cNvPr id="423" name="任意多边形: 形状 422"/>
                    <p:cNvSpPr/>
                    <p:nvPr/>
                  </p:nvSpPr>
                  <p:spPr>
                    <a:xfrm>
                      <a:off x="9726461" y="1853897"/>
                      <a:ext cx="157719" cy="18544"/>
                    </a:xfrm>
                    <a:custGeom>
                      <a:avLst/>
                      <a:gdLst>
                        <a:gd name="connsiteX0" fmla="*/ 157719 w 157719"/>
                        <a:gd name="connsiteY0" fmla="*/ 12999 h 18544"/>
                        <a:gd name="connsiteX1" fmla="*/ 157719 w 157719"/>
                        <a:gd name="connsiteY1" fmla="*/ 18545 h 18544"/>
                        <a:gd name="connsiteX2" fmla="*/ 0 w 157719"/>
                        <a:gd name="connsiteY2" fmla="*/ 18545 h 18544"/>
                        <a:gd name="connsiteX3" fmla="*/ 0 w 157719"/>
                        <a:gd name="connsiteY3" fmla="*/ 12999 h 18544"/>
                        <a:gd name="connsiteX4" fmla="*/ 1213 w 157719"/>
                        <a:gd name="connsiteY4" fmla="*/ 0 h 18544"/>
                        <a:gd name="connsiteX5" fmla="*/ 156506 w 157719"/>
                        <a:gd name="connsiteY5" fmla="*/ 0 h 18544"/>
                        <a:gd name="connsiteX6" fmla="*/ 157719 w 157719"/>
                        <a:gd name="connsiteY6" fmla="*/ 12999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157719" y="12999"/>
                          </a:move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lnTo>
                            <a:pt x="0" y="12999"/>
                          </a:lnTo>
                          <a:cubicBezTo>
                            <a:pt x="0" y="8493"/>
                            <a:pt x="520" y="4333"/>
                            <a:pt x="1213" y="0"/>
                          </a:cubicBezTo>
                          <a:lnTo>
                            <a:pt x="156506" y="0"/>
                          </a:lnTo>
                          <a:cubicBezTo>
                            <a:pt x="157199" y="4333"/>
                            <a:pt x="157719" y="8666"/>
                            <a:pt x="157719" y="12999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4" name="任意多边形: 形状 423"/>
                    <p:cNvSpPr/>
                    <p:nvPr/>
                  </p:nvSpPr>
                  <p:spPr>
                    <a:xfrm>
                      <a:off x="9730621" y="1954768"/>
                      <a:ext cx="149399" cy="18544"/>
                    </a:xfrm>
                    <a:custGeom>
                      <a:avLst/>
                      <a:gdLst>
                        <a:gd name="connsiteX0" fmla="*/ 140387 w 149399"/>
                        <a:gd name="connsiteY0" fmla="*/ 18545 h 18544"/>
                        <a:gd name="connsiteX1" fmla="*/ 9013 w 149399"/>
                        <a:gd name="connsiteY1" fmla="*/ 18545 h 18544"/>
                        <a:gd name="connsiteX2" fmla="*/ 0 w 149399"/>
                        <a:gd name="connsiteY2" fmla="*/ 0 h 18544"/>
                        <a:gd name="connsiteX3" fmla="*/ 149400 w 149399"/>
                        <a:gd name="connsiteY3" fmla="*/ 0 h 18544"/>
                        <a:gd name="connsiteX4" fmla="*/ 140387 w 149399"/>
                        <a:gd name="connsiteY4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399" h="18544">
                          <a:moveTo>
                            <a:pt x="140387" y="18545"/>
                          </a:moveTo>
                          <a:lnTo>
                            <a:pt x="9013" y="18545"/>
                          </a:lnTo>
                          <a:cubicBezTo>
                            <a:pt x="5200" y="12825"/>
                            <a:pt x="2253" y="6586"/>
                            <a:pt x="0" y="0"/>
                          </a:cubicBezTo>
                          <a:lnTo>
                            <a:pt x="149400" y="0"/>
                          </a:lnTo>
                          <a:cubicBezTo>
                            <a:pt x="147147" y="6586"/>
                            <a:pt x="144200" y="12825"/>
                            <a:pt x="140387" y="1854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5" name="任意多边形: 形状 424"/>
                    <p:cNvSpPr/>
                    <p:nvPr/>
                  </p:nvSpPr>
                  <p:spPr>
                    <a:xfrm>
                      <a:off x="9731661" y="1820273"/>
                      <a:ext cx="147146" cy="18544"/>
                    </a:xfrm>
                    <a:custGeom>
                      <a:avLst/>
                      <a:gdLst>
                        <a:gd name="connsiteX0" fmla="*/ 137094 w 147146"/>
                        <a:gd name="connsiteY0" fmla="*/ 0 h 18544"/>
                        <a:gd name="connsiteX1" fmla="*/ 147147 w 147146"/>
                        <a:gd name="connsiteY1" fmla="*/ 18545 h 18544"/>
                        <a:gd name="connsiteX2" fmla="*/ 0 w 147146"/>
                        <a:gd name="connsiteY2" fmla="*/ 18545 h 18544"/>
                        <a:gd name="connsiteX3" fmla="*/ 10052 w 147146"/>
                        <a:gd name="connsiteY3" fmla="*/ 0 h 18544"/>
                        <a:gd name="connsiteX4" fmla="*/ 137094 w 147146"/>
                        <a:gd name="connsiteY4" fmla="*/ 0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7146" h="18544">
                          <a:moveTo>
                            <a:pt x="137094" y="0"/>
                          </a:moveTo>
                          <a:cubicBezTo>
                            <a:pt x="141254" y="5719"/>
                            <a:pt x="144720" y="11786"/>
                            <a:pt x="147147" y="18545"/>
                          </a:cubicBezTo>
                          <a:lnTo>
                            <a:pt x="0" y="18545"/>
                          </a:lnTo>
                          <a:cubicBezTo>
                            <a:pt x="2600" y="11959"/>
                            <a:pt x="5893" y="5719"/>
                            <a:pt x="10052" y="0"/>
                          </a:cubicBezTo>
                          <a:lnTo>
                            <a:pt x="137094" y="0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6" name="任意多边形: 形状 425"/>
                    <p:cNvSpPr/>
                    <p:nvPr/>
                  </p:nvSpPr>
                  <p:spPr>
                    <a:xfrm>
                      <a:off x="9726461" y="1921144"/>
                      <a:ext cx="157719" cy="18544"/>
                    </a:xfrm>
                    <a:custGeom>
                      <a:avLst/>
                      <a:gdLst>
                        <a:gd name="connsiteX0" fmla="*/ 157719 w 157719"/>
                        <a:gd name="connsiteY0" fmla="*/ 8666 h 18544"/>
                        <a:gd name="connsiteX1" fmla="*/ 157026 w 157719"/>
                        <a:gd name="connsiteY1" fmla="*/ 18545 h 18544"/>
                        <a:gd name="connsiteX2" fmla="*/ 693 w 157719"/>
                        <a:gd name="connsiteY2" fmla="*/ 18545 h 18544"/>
                        <a:gd name="connsiteX3" fmla="*/ 0 w 157719"/>
                        <a:gd name="connsiteY3" fmla="*/ 8666 h 18544"/>
                        <a:gd name="connsiteX4" fmla="*/ 0 w 157719"/>
                        <a:gd name="connsiteY4" fmla="*/ 0 h 18544"/>
                        <a:gd name="connsiteX5" fmla="*/ 157719 w 157719"/>
                        <a:gd name="connsiteY5" fmla="*/ 0 h 18544"/>
                        <a:gd name="connsiteX6" fmla="*/ 157719 w 157719"/>
                        <a:gd name="connsiteY6" fmla="*/ 8666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157719" y="8666"/>
                          </a:moveTo>
                          <a:cubicBezTo>
                            <a:pt x="157719" y="11959"/>
                            <a:pt x="157372" y="15252"/>
                            <a:pt x="157026" y="18545"/>
                          </a:cubicBezTo>
                          <a:lnTo>
                            <a:pt x="693" y="18545"/>
                          </a:lnTo>
                          <a:cubicBezTo>
                            <a:pt x="347" y="15252"/>
                            <a:pt x="0" y="11959"/>
                            <a:pt x="0" y="8666"/>
                          </a:cubicBezTo>
                          <a:lnTo>
                            <a:pt x="0" y="0"/>
                          </a:lnTo>
                          <a:lnTo>
                            <a:pt x="157719" y="0"/>
                          </a:lnTo>
                          <a:lnTo>
                            <a:pt x="157719" y="8666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7" name="任意多边形: 形状 426"/>
                    <p:cNvSpPr/>
                    <p:nvPr/>
                  </p:nvSpPr>
                  <p:spPr>
                    <a:xfrm>
                      <a:off x="9752806" y="1988565"/>
                      <a:ext cx="105030" cy="20104"/>
                    </a:xfrm>
                    <a:custGeom>
                      <a:avLst/>
                      <a:gdLst>
                        <a:gd name="connsiteX0" fmla="*/ 52515 w 105030"/>
                        <a:gd name="connsiteY0" fmla="*/ 20105 h 20104"/>
                        <a:gd name="connsiteX1" fmla="*/ 0 w 105030"/>
                        <a:gd name="connsiteY1" fmla="*/ 0 h 20104"/>
                        <a:gd name="connsiteX2" fmla="*/ 105030 w 105030"/>
                        <a:gd name="connsiteY2" fmla="*/ 0 h 20104"/>
                        <a:gd name="connsiteX3" fmla="*/ 52515 w 105030"/>
                        <a:gd name="connsiteY3" fmla="*/ 20105 h 201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030" h="20104">
                          <a:moveTo>
                            <a:pt x="52515" y="20105"/>
                          </a:moveTo>
                          <a:cubicBezTo>
                            <a:pt x="32237" y="20105"/>
                            <a:pt x="13865" y="12479"/>
                            <a:pt x="0" y="0"/>
                          </a:cubicBezTo>
                          <a:lnTo>
                            <a:pt x="105030" y="0"/>
                          </a:lnTo>
                          <a:cubicBezTo>
                            <a:pt x="90992" y="12479"/>
                            <a:pt x="72620" y="20105"/>
                            <a:pt x="52515" y="2010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8" name="任意多边形: 形状 427"/>
                    <p:cNvSpPr/>
                    <p:nvPr/>
                  </p:nvSpPr>
                  <p:spPr>
                    <a:xfrm>
                      <a:off x="9756445" y="1788036"/>
                      <a:ext cx="97751" cy="16985"/>
                    </a:xfrm>
                    <a:custGeom>
                      <a:avLst/>
                      <a:gdLst>
                        <a:gd name="connsiteX0" fmla="*/ 48876 w 97751"/>
                        <a:gd name="connsiteY0" fmla="*/ 0 h 16985"/>
                        <a:gd name="connsiteX1" fmla="*/ 97751 w 97751"/>
                        <a:gd name="connsiteY1" fmla="*/ 16985 h 16985"/>
                        <a:gd name="connsiteX2" fmla="*/ 0 w 97751"/>
                        <a:gd name="connsiteY2" fmla="*/ 16985 h 16985"/>
                        <a:gd name="connsiteX3" fmla="*/ 48876 w 97751"/>
                        <a:gd name="connsiteY3" fmla="*/ 0 h 169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751" h="16985">
                          <a:moveTo>
                            <a:pt x="48876" y="0"/>
                          </a:moveTo>
                          <a:cubicBezTo>
                            <a:pt x="67421" y="0"/>
                            <a:pt x="84232" y="6413"/>
                            <a:pt x="97751" y="16985"/>
                          </a:cubicBezTo>
                          <a:lnTo>
                            <a:pt x="0" y="16985"/>
                          </a:lnTo>
                          <a:cubicBezTo>
                            <a:pt x="13345" y="6413"/>
                            <a:pt x="30331" y="0"/>
                            <a:pt x="48876" y="0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9" name="任意多边形: 形状 428"/>
                    <p:cNvSpPr/>
                    <p:nvPr/>
                  </p:nvSpPr>
                  <p:spPr>
                    <a:xfrm>
                      <a:off x="9726461" y="1887520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0 h 18544"/>
                        <a:gd name="connsiteX1" fmla="*/ 157719 w 157719"/>
                        <a:gd name="connsiteY1" fmla="*/ 0 h 18544"/>
                        <a:gd name="connsiteX2" fmla="*/ 157719 w 157719"/>
                        <a:gd name="connsiteY2" fmla="*/ 18545 h 18544"/>
                        <a:gd name="connsiteX3" fmla="*/ 0 w 157719"/>
                        <a:gd name="connsiteY3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0"/>
                          </a:moveTo>
                          <a:lnTo>
                            <a:pt x="157719" y="0"/>
                          </a:ln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  <p:grpSp>
              <p:nvGrpSpPr>
                <p:cNvPr id="430" name="图形 233"/>
                <p:cNvGrpSpPr/>
                <p:nvPr/>
              </p:nvGrpSpPr>
              <p:grpSpPr>
                <a:xfrm>
                  <a:off x="9341176" y="1773824"/>
                  <a:ext cx="186143" cy="249057"/>
                  <a:chOff x="9341176" y="1773824"/>
                  <a:chExt cx="186143" cy="249057"/>
                </a:xfrm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9341176" y="1773824"/>
                    <a:ext cx="186143" cy="249057"/>
                  </a:xfrm>
                  <a:custGeom>
                    <a:avLst/>
                    <a:gdLst>
                      <a:gd name="connsiteX0" fmla="*/ 93071 w 186143"/>
                      <a:gd name="connsiteY0" fmla="*/ 249058 h 249057"/>
                      <a:gd name="connsiteX1" fmla="*/ 0 w 186143"/>
                      <a:gd name="connsiteY1" fmla="*/ 155986 h 249057"/>
                      <a:gd name="connsiteX2" fmla="*/ 0 w 186143"/>
                      <a:gd name="connsiteY2" fmla="*/ 93072 h 249057"/>
                      <a:gd name="connsiteX3" fmla="*/ 93071 w 186143"/>
                      <a:gd name="connsiteY3" fmla="*/ 0 h 249057"/>
                      <a:gd name="connsiteX4" fmla="*/ 186143 w 186143"/>
                      <a:gd name="connsiteY4" fmla="*/ 93072 h 249057"/>
                      <a:gd name="connsiteX5" fmla="*/ 186143 w 186143"/>
                      <a:gd name="connsiteY5" fmla="*/ 155986 h 249057"/>
                      <a:gd name="connsiteX6" fmla="*/ 93071 w 186143"/>
                      <a:gd name="connsiteY6" fmla="*/ 249058 h 24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6143" h="249057">
                        <a:moveTo>
                          <a:pt x="93071" y="249058"/>
                        </a:moveTo>
                        <a:cubicBezTo>
                          <a:pt x="41769" y="249058"/>
                          <a:pt x="0" y="207288"/>
                          <a:pt x="0" y="155986"/>
                        </a:cubicBezTo>
                        <a:lnTo>
                          <a:pt x="0" y="93072"/>
                        </a:lnTo>
                        <a:cubicBezTo>
                          <a:pt x="0" y="41770"/>
                          <a:pt x="41769" y="0"/>
                          <a:pt x="93071" y="0"/>
                        </a:cubicBezTo>
                        <a:cubicBezTo>
                          <a:pt x="144374" y="0"/>
                          <a:pt x="186143" y="41770"/>
                          <a:pt x="186143" y="93072"/>
                        </a:cubicBezTo>
                        <a:lnTo>
                          <a:pt x="186143" y="155986"/>
                        </a:lnTo>
                        <a:cubicBezTo>
                          <a:pt x="186143" y="207288"/>
                          <a:pt x="144374" y="249058"/>
                          <a:pt x="93071" y="24905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432" name="图形 233"/>
                  <p:cNvGrpSpPr/>
                  <p:nvPr/>
                </p:nvGrpSpPr>
                <p:grpSpPr>
                  <a:xfrm>
                    <a:off x="9355388" y="1788036"/>
                    <a:ext cx="157719" cy="220633"/>
                    <a:chOff x="9355388" y="1788036"/>
                    <a:chExt cx="157719" cy="220633"/>
                  </a:xfrm>
                  <a:solidFill>
                    <a:srgbClr val="43B3DF"/>
                  </a:solidFill>
                </p:grpSpPr>
                <p:sp>
                  <p:nvSpPr>
                    <p:cNvPr id="433" name="任意多边形: 形状 432"/>
                    <p:cNvSpPr/>
                    <p:nvPr/>
                  </p:nvSpPr>
                  <p:spPr>
                    <a:xfrm>
                      <a:off x="9355388" y="1853897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12999 h 18544"/>
                        <a:gd name="connsiteX1" fmla="*/ 0 w 157719"/>
                        <a:gd name="connsiteY1" fmla="*/ 18545 h 18544"/>
                        <a:gd name="connsiteX2" fmla="*/ 157719 w 157719"/>
                        <a:gd name="connsiteY2" fmla="*/ 18545 h 18544"/>
                        <a:gd name="connsiteX3" fmla="*/ 157719 w 157719"/>
                        <a:gd name="connsiteY3" fmla="*/ 12999 h 18544"/>
                        <a:gd name="connsiteX4" fmla="*/ 156506 w 157719"/>
                        <a:gd name="connsiteY4" fmla="*/ 0 h 18544"/>
                        <a:gd name="connsiteX5" fmla="*/ 1213 w 157719"/>
                        <a:gd name="connsiteY5" fmla="*/ 0 h 18544"/>
                        <a:gd name="connsiteX6" fmla="*/ 0 w 157719"/>
                        <a:gd name="connsiteY6" fmla="*/ 12999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12999"/>
                          </a:moveTo>
                          <a:lnTo>
                            <a:pt x="0" y="18545"/>
                          </a:lnTo>
                          <a:lnTo>
                            <a:pt x="157719" y="18545"/>
                          </a:lnTo>
                          <a:lnTo>
                            <a:pt x="157719" y="12999"/>
                          </a:lnTo>
                          <a:cubicBezTo>
                            <a:pt x="157719" y="8493"/>
                            <a:pt x="157199" y="4333"/>
                            <a:pt x="156506" y="0"/>
                          </a:cubicBezTo>
                          <a:lnTo>
                            <a:pt x="1213" y="0"/>
                          </a:lnTo>
                          <a:cubicBezTo>
                            <a:pt x="520" y="4333"/>
                            <a:pt x="0" y="8666"/>
                            <a:pt x="0" y="12999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4" name="任意多边形: 形状 433"/>
                    <p:cNvSpPr/>
                    <p:nvPr/>
                  </p:nvSpPr>
                  <p:spPr>
                    <a:xfrm>
                      <a:off x="9359548" y="1954768"/>
                      <a:ext cx="149399" cy="18544"/>
                    </a:xfrm>
                    <a:custGeom>
                      <a:avLst/>
                      <a:gdLst>
                        <a:gd name="connsiteX0" fmla="*/ 9012 w 149399"/>
                        <a:gd name="connsiteY0" fmla="*/ 18545 h 18544"/>
                        <a:gd name="connsiteX1" fmla="*/ 140387 w 149399"/>
                        <a:gd name="connsiteY1" fmla="*/ 18545 h 18544"/>
                        <a:gd name="connsiteX2" fmla="*/ 149400 w 149399"/>
                        <a:gd name="connsiteY2" fmla="*/ 0 h 18544"/>
                        <a:gd name="connsiteX3" fmla="*/ 0 w 149399"/>
                        <a:gd name="connsiteY3" fmla="*/ 0 h 18544"/>
                        <a:gd name="connsiteX4" fmla="*/ 9012 w 149399"/>
                        <a:gd name="connsiteY4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399" h="18544">
                          <a:moveTo>
                            <a:pt x="9012" y="18545"/>
                          </a:moveTo>
                          <a:lnTo>
                            <a:pt x="140387" y="18545"/>
                          </a:lnTo>
                          <a:cubicBezTo>
                            <a:pt x="144200" y="12825"/>
                            <a:pt x="147147" y="6586"/>
                            <a:pt x="149400" y="0"/>
                          </a:cubicBezTo>
                          <a:lnTo>
                            <a:pt x="0" y="0"/>
                          </a:lnTo>
                          <a:cubicBezTo>
                            <a:pt x="2080" y="6586"/>
                            <a:pt x="5199" y="12825"/>
                            <a:pt x="9012" y="1854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5" name="任意多边形: 形状 434"/>
                    <p:cNvSpPr/>
                    <p:nvPr/>
                  </p:nvSpPr>
                  <p:spPr>
                    <a:xfrm>
                      <a:off x="9360588" y="1820273"/>
                      <a:ext cx="147146" cy="18544"/>
                    </a:xfrm>
                    <a:custGeom>
                      <a:avLst/>
                      <a:gdLst>
                        <a:gd name="connsiteX0" fmla="*/ 10052 w 147146"/>
                        <a:gd name="connsiteY0" fmla="*/ 0 h 18544"/>
                        <a:gd name="connsiteX1" fmla="*/ 0 w 147146"/>
                        <a:gd name="connsiteY1" fmla="*/ 18545 h 18544"/>
                        <a:gd name="connsiteX2" fmla="*/ 147147 w 147146"/>
                        <a:gd name="connsiteY2" fmla="*/ 18545 h 18544"/>
                        <a:gd name="connsiteX3" fmla="*/ 137094 w 147146"/>
                        <a:gd name="connsiteY3" fmla="*/ 0 h 18544"/>
                        <a:gd name="connsiteX4" fmla="*/ 10052 w 147146"/>
                        <a:gd name="connsiteY4" fmla="*/ 0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7146" h="18544">
                          <a:moveTo>
                            <a:pt x="10052" y="0"/>
                          </a:moveTo>
                          <a:cubicBezTo>
                            <a:pt x="5893" y="5719"/>
                            <a:pt x="2426" y="11786"/>
                            <a:pt x="0" y="18545"/>
                          </a:cubicBezTo>
                          <a:lnTo>
                            <a:pt x="147147" y="18545"/>
                          </a:lnTo>
                          <a:cubicBezTo>
                            <a:pt x="144547" y="11959"/>
                            <a:pt x="141254" y="5719"/>
                            <a:pt x="137094" y="0"/>
                          </a:cubicBezTo>
                          <a:lnTo>
                            <a:pt x="10052" y="0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6" name="任意多边形: 形状 435"/>
                    <p:cNvSpPr/>
                    <p:nvPr/>
                  </p:nvSpPr>
                  <p:spPr>
                    <a:xfrm>
                      <a:off x="9355388" y="1921144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8666 h 18544"/>
                        <a:gd name="connsiteX1" fmla="*/ 693 w 157719"/>
                        <a:gd name="connsiteY1" fmla="*/ 18545 h 18544"/>
                        <a:gd name="connsiteX2" fmla="*/ 157026 w 157719"/>
                        <a:gd name="connsiteY2" fmla="*/ 18545 h 18544"/>
                        <a:gd name="connsiteX3" fmla="*/ 157719 w 157719"/>
                        <a:gd name="connsiteY3" fmla="*/ 8666 h 18544"/>
                        <a:gd name="connsiteX4" fmla="*/ 157719 w 157719"/>
                        <a:gd name="connsiteY4" fmla="*/ 0 h 18544"/>
                        <a:gd name="connsiteX5" fmla="*/ 0 w 157719"/>
                        <a:gd name="connsiteY5" fmla="*/ 0 h 18544"/>
                        <a:gd name="connsiteX6" fmla="*/ 0 w 157719"/>
                        <a:gd name="connsiteY6" fmla="*/ 8666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8666"/>
                          </a:moveTo>
                          <a:cubicBezTo>
                            <a:pt x="0" y="11959"/>
                            <a:pt x="347" y="15252"/>
                            <a:pt x="693" y="18545"/>
                          </a:cubicBezTo>
                          <a:lnTo>
                            <a:pt x="157026" y="18545"/>
                          </a:lnTo>
                          <a:cubicBezTo>
                            <a:pt x="157372" y="15252"/>
                            <a:pt x="157719" y="11959"/>
                            <a:pt x="157719" y="8666"/>
                          </a:cubicBezTo>
                          <a:lnTo>
                            <a:pt x="157719" y="0"/>
                          </a:lnTo>
                          <a:lnTo>
                            <a:pt x="0" y="0"/>
                          </a:lnTo>
                          <a:lnTo>
                            <a:pt x="0" y="8666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7" name="任意多边形: 形状 436"/>
                    <p:cNvSpPr/>
                    <p:nvPr/>
                  </p:nvSpPr>
                  <p:spPr>
                    <a:xfrm>
                      <a:off x="9381733" y="1988565"/>
                      <a:ext cx="105030" cy="20104"/>
                    </a:xfrm>
                    <a:custGeom>
                      <a:avLst/>
                      <a:gdLst>
                        <a:gd name="connsiteX0" fmla="*/ 52515 w 105030"/>
                        <a:gd name="connsiteY0" fmla="*/ 20105 h 20104"/>
                        <a:gd name="connsiteX1" fmla="*/ 105030 w 105030"/>
                        <a:gd name="connsiteY1" fmla="*/ 0 h 20104"/>
                        <a:gd name="connsiteX2" fmla="*/ 0 w 105030"/>
                        <a:gd name="connsiteY2" fmla="*/ 0 h 20104"/>
                        <a:gd name="connsiteX3" fmla="*/ 52515 w 105030"/>
                        <a:gd name="connsiteY3" fmla="*/ 20105 h 201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030" h="20104">
                          <a:moveTo>
                            <a:pt x="52515" y="20105"/>
                          </a:moveTo>
                          <a:cubicBezTo>
                            <a:pt x="72793" y="20105"/>
                            <a:pt x="91165" y="12479"/>
                            <a:pt x="105030" y="0"/>
                          </a:cubicBezTo>
                          <a:lnTo>
                            <a:pt x="0" y="0"/>
                          </a:lnTo>
                          <a:cubicBezTo>
                            <a:pt x="13865" y="12479"/>
                            <a:pt x="32237" y="20105"/>
                            <a:pt x="52515" y="2010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8" name="任意多边形: 形状 437"/>
                    <p:cNvSpPr/>
                    <p:nvPr/>
                  </p:nvSpPr>
                  <p:spPr>
                    <a:xfrm>
                      <a:off x="9385372" y="1788036"/>
                      <a:ext cx="97751" cy="16985"/>
                    </a:xfrm>
                    <a:custGeom>
                      <a:avLst/>
                      <a:gdLst>
                        <a:gd name="connsiteX0" fmla="*/ 48876 w 97751"/>
                        <a:gd name="connsiteY0" fmla="*/ 0 h 16985"/>
                        <a:gd name="connsiteX1" fmla="*/ 0 w 97751"/>
                        <a:gd name="connsiteY1" fmla="*/ 16985 h 16985"/>
                        <a:gd name="connsiteX2" fmla="*/ 97751 w 97751"/>
                        <a:gd name="connsiteY2" fmla="*/ 16985 h 16985"/>
                        <a:gd name="connsiteX3" fmla="*/ 48876 w 97751"/>
                        <a:gd name="connsiteY3" fmla="*/ 0 h 169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751" h="16985">
                          <a:moveTo>
                            <a:pt x="48876" y="0"/>
                          </a:moveTo>
                          <a:cubicBezTo>
                            <a:pt x="30331" y="0"/>
                            <a:pt x="13346" y="6413"/>
                            <a:pt x="0" y="16985"/>
                          </a:cubicBezTo>
                          <a:lnTo>
                            <a:pt x="97751" y="16985"/>
                          </a:lnTo>
                          <a:cubicBezTo>
                            <a:pt x="84232" y="6413"/>
                            <a:pt x="67247" y="0"/>
                            <a:pt x="48876" y="0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9" name="任意多边形: 形状 438"/>
                    <p:cNvSpPr/>
                    <p:nvPr/>
                  </p:nvSpPr>
                  <p:spPr>
                    <a:xfrm>
                      <a:off x="9355388" y="1887520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0 h 18544"/>
                        <a:gd name="connsiteX1" fmla="*/ 157719 w 157719"/>
                        <a:gd name="connsiteY1" fmla="*/ 0 h 18544"/>
                        <a:gd name="connsiteX2" fmla="*/ 157719 w 157719"/>
                        <a:gd name="connsiteY2" fmla="*/ 18545 h 18544"/>
                        <a:gd name="connsiteX3" fmla="*/ 0 w 157719"/>
                        <a:gd name="connsiteY3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0"/>
                          </a:moveTo>
                          <a:lnTo>
                            <a:pt x="157719" y="0"/>
                          </a:ln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440" name="图形 233"/>
              <p:cNvGrpSpPr/>
              <p:nvPr/>
            </p:nvGrpSpPr>
            <p:grpSpPr>
              <a:xfrm>
                <a:off x="9727933" y="3845317"/>
                <a:ext cx="807058" cy="1952534"/>
                <a:chOff x="9727933" y="3845317"/>
                <a:chExt cx="807058" cy="1952534"/>
              </a:xfrm>
            </p:grpSpPr>
            <p:sp>
              <p:nvSpPr>
                <p:cNvPr id="441" name="任意多边形: 形状 440"/>
                <p:cNvSpPr/>
                <p:nvPr/>
              </p:nvSpPr>
              <p:spPr>
                <a:xfrm>
                  <a:off x="9727933" y="4819362"/>
                  <a:ext cx="807058" cy="978488"/>
                </a:xfrm>
                <a:custGeom>
                  <a:avLst/>
                  <a:gdLst>
                    <a:gd name="connsiteX0" fmla="*/ 30072 w 807058"/>
                    <a:gd name="connsiteY0" fmla="*/ 0 h 978488"/>
                    <a:gd name="connsiteX1" fmla="*/ 437716 w 807058"/>
                    <a:gd name="connsiteY1" fmla="*/ 0 h 978488"/>
                    <a:gd name="connsiteX2" fmla="*/ 489884 w 807058"/>
                    <a:gd name="connsiteY2" fmla="*/ 470904 h 978488"/>
                    <a:gd name="connsiteX3" fmla="*/ 804109 w 807058"/>
                    <a:gd name="connsiteY3" fmla="*/ 867801 h 978488"/>
                    <a:gd name="connsiteX4" fmla="*/ 22793 w 807058"/>
                    <a:gd name="connsiteY4" fmla="*/ 900212 h 978488"/>
                    <a:gd name="connsiteX5" fmla="*/ 22793 w 807058"/>
                    <a:gd name="connsiteY5" fmla="*/ 417175 h 978488"/>
                    <a:gd name="connsiteX6" fmla="*/ 30072 w 807058"/>
                    <a:gd name="connsiteY6" fmla="*/ 0 h 97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7058" h="978488">
                      <a:moveTo>
                        <a:pt x="30072" y="0"/>
                      </a:moveTo>
                      <a:lnTo>
                        <a:pt x="437716" y="0"/>
                      </a:lnTo>
                      <a:cubicBezTo>
                        <a:pt x="437716" y="0"/>
                        <a:pt x="452101" y="408163"/>
                        <a:pt x="489884" y="470904"/>
                      </a:cubicBezTo>
                      <a:cubicBezTo>
                        <a:pt x="527667" y="533818"/>
                        <a:pt x="748474" y="720481"/>
                        <a:pt x="804109" y="867801"/>
                      </a:cubicBezTo>
                      <a:cubicBezTo>
                        <a:pt x="859744" y="1015122"/>
                        <a:pt x="111012" y="1004376"/>
                        <a:pt x="22793" y="900212"/>
                      </a:cubicBezTo>
                      <a:cubicBezTo>
                        <a:pt x="-20363" y="788942"/>
                        <a:pt x="8408" y="569695"/>
                        <a:pt x="22793" y="417175"/>
                      </a:cubicBezTo>
                      <a:cubicBezTo>
                        <a:pt x="37178" y="264309"/>
                        <a:pt x="30072" y="0"/>
                        <a:pt x="3007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2" name="任意多边形: 形状 441"/>
                <p:cNvSpPr/>
                <p:nvPr/>
              </p:nvSpPr>
              <p:spPr>
                <a:xfrm>
                  <a:off x="9758005" y="4796831"/>
                  <a:ext cx="407643" cy="45062"/>
                </a:xfrm>
                <a:custGeom>
                  <a:avLst/>
                  <a:gdLst>
                    <a:gd name="connsiteX0" fmla="*/ 0 w 407643"/>
                    <a:gd name="connsiteY0" fmla="*/ 22531 h 45062"/>
                    <a:gd name="connsiteX1" fmla="*/ 203822 w 407643"/>
                    <a:gd name="connsiteY1" fmla="*/ 0 h 45062"/>
                    <a:gd name="connsiteX2" fmla="*/ 407643 w 407643"/>
                    <a:gd name="connsiteY2" fmla="*/ 22531 h 45062"/>
                    <a:gd name="connsiteX3" fmla="*/ 203822 w 407643"/>
                    <a:gd name="connsiteY3" fmla="*/ 45062 h 45062"/>
                    <a:gd name="connsiteX4" fmla="*/ 0 w 407643"/>
                    <a:gd name="connsiteY4" fmla="*/ 22531 h 4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643" h="45062">
                      <a:moveTo>
                        <a:pt x="0" y="22531"/>
                      </a:moveTo>
                      <a:cubicBezTo>
                        <a:pt x="0" y="10052"/>
                        <a:pt x="91338" y="0"/>
                        <a:pt x="203822" y="0"/>
                      </a:cubicBezTo>
                      <a:cubicBezTo>
                        <a:pt x="316305" y="0"/>
                        <a:pt x="407643" y="10052"/>
                        <a:pt x="407643" y="22531"/>
                      </a:cubicBezTo>
                      <a:cubicBezTo>
                        <a:pt x="407643" y="35010"/>
                        <a:pt x="316305" y="45062"/>
                        <a:pt x="203822" y="45062"/>
                      </a:cubicBezTo>
                      <a:cubicBezTo>
                        <a:pt x="91338" y="45062"/>
                        <a:pt x="0" y="34837"/>
                        <a:pt x="0" y="22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3" name="任意多边形: 形状 442"/>
                <p:cNvSpPr/>
                <p:nvPr/>
              </p:nvSpPr>
              <p:spPr>
                <a:xfrm>
                  <a:off x="9774124" y="4805323"/>
                  <a:ext cx="375405" cy="27730"/>
                </a:xfrm>
                <a:custGeom>
                  <a:avLst/>
                  <a:gdLst>
                    <a:gd name="connsiteX0" fmla="*/ 187703 w 375405"/>
                    <a:gd name="connsiteY0" fmla="*/ 27731 h 27730"/>
                    <a:gd name="connsiteX1" fmla="*/ 375406 w 375405"/>
                    <a:gd name="connsiteY1" fmla="*/ 13865 h 27730"/>
                    <a:gd name="connsiteX2" fmla="*/ 187703 w 375405"/>
                    <a:gd name="connsiteY2" fmla="*/ 0 h 27730"/>
                    <a:gd name="connsiteX3" fmla="*/ 0 w 375405"/>
                    <a:gd name="connsiteY3" fmla="*/ 13865 h 27730"/>
                    <a:gd name="connsiteX4" fmla="*/ 187703 w 375405"/>
                    <a:gd name="connsiteY4" fmla="*/ 27731 h 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405" h="27730">
                      <a:moveTo>
                        <a:pt x="187703" y="27731"/>
                      </a:moveTo>
                      <a:cubicBezTo>
                        <a:pt x="284414" y="27731"/>
                        <a:pt x="351488" y="20625"/>
                        <a:pt x="375406" y="13865"/>
                      </a:cubicBezTo>
                      <a:cubicBezTo>
                        <a:pt x="351488" y="7279"/>
                        <a:pt x="284414" y="0"/>
                        <a:pt x="187703" y="0"/>
                      </a:cubicBezTo>
                      <a:cubicBezTo>
                        <a:pt x="90992" y="0"/>
                        <a:pt x="23918" y="7106"/>
                        <a:pt x="0" y="13865"/>
                      </a:cubicBezTo>
                      <a:cubicBezTo>
                        <a:pt x="23918" y="20625"/>
                        <a:pt x="90818" y="27731"/>
                        <a:pt x="187703" y="277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4" name="任意多边形: 形状 443"/>
                <p:cNvSpPr/>
                <p:nvPr/>
              </p:nvSpPr>
              <p:spPr>
                <a:xfrm>
                  <a:off x="9903592" y="4507043"/>
                  <a:ext cx="124788" cy="326010"/>
                </a:xfrm>
                <a:custGeom>
                  <a:avLst/>
                  <a:gdLst>
                    <a:gd name="connsiteX0" fmla="*/ 124789 w 124788"/>
                    <a:gd name="connsiteY0" fmla="*/ 324797 h 326010"/>
                    <a:gd name="connsiteX1" fmla="*/ 58235 w 124788"/>
                    <a:gd name="connsiteY1" fmla="*/ 326010 h 326010"/>
                    <a:gd name="connsiteX2" fmla="*/ 0 w 124788"/>
                    <a:gd name="connsiteY2" fmla="*/ 324971 h 326010"/>
                    <a:gd name="connsiteX3" fmla="*/ 0 w 124788"/>
                    <a:gd name="connsiteY3" fmla="*/ 0 h 326010"/>
                    <a:gd name="connsiteX4" fmla="*/ 124789 w 124788"/>
                    <a:gd name="connsiteY4" fmla="*/ 0 h 326010"/>
                    <a:gd name="connsiteX5" fmla="*/ 124789 w 124788"/>
                    <a:gd name="connsiteY5" fmla="*/ 324797 h 32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4788" h="326010">
                      <a:moveTo>
                        <a:pt x="124789" y="324797"/>
                      </a:moveTo>
                      <a:cubicBezTo>
                        <a:pt x="104511" y="325491"/>
                        <a:pt x="82326" y="326010"/>
                        <a:pt x="58235" y="326010"/>
                      </a:cubicBezTo>
                      <a:cubicBezTo>
                        <a:pt x="37263" y="326010"/>
                        <a:pt x="18025" y="325664"/>
                        <a:pt x="0" y="324971"/>
                      </a:cubicBezTo>
                      <a:lnTo>
                        <a:pt x="0" y="0"/>
                      </a:lnTo>
                      <a:lnTo>
                        <a:pt x="124789" y="0"/>
                      </a:lnTo>
                      <a:lnTo>
                        <a:pt x="124789" y="324797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5" name="任意多边形: 形状 444"/>
                <p:cNvSpPr/>
                <p:nvPr/>
              </p:nvSpPr>
              <p:spPr>
                <a:xfrm>
                  <a:off x="9903419" y="4059191"/>
                  <a:ext cx="124962" cy="398630"/>
                </a:xfrm>
                <a:custGeom>
                  <a:avLst/>
                  <a:gdLst>
                    <a:gd name="connsiteX0" fmla="*/ 0 w 124962"/>
                    <a:gd name="connsiteY0" fmla="*/ 398631 h 398630"/>
                    <a:gd name="connsiteX1" fmla="*/ 124962 w 124962"/>
                    <a:gd name="connsiteY1" fmla="*/ 398631 h 398630"/>
                    <a:gd name="connsiteX2" fmla="*/ 124962 w 124962"/>
                    <a:gd name="connsiteY2" fmla="*/ 0 h 398630"/>
                    <a:gd name="connsiteX3" fmla="*/ 0 w 124962"/>
                    <a:gd name="connsiteY3" fmla="*/ 0 h 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962" h="398630">
                      <a:moveTo>
                        <a:pt x="0" y="398631"/>
                      </a:moveTo>
                      <a:lnTo>
                        <a:pt x="124962" y="398631"/>
                      </a:lnTo>
                      <a:lnTo>
                        <a:pt x="12496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6" name="任意多边形: 形状 445"/>
                <p:cNvSpPr/>
                <p:nvPr/>
              </p:nvSpPr>
              <p:spPr>
                <a:xfrm>
                  <a:off x="9853330" y="4394560"/>
                  <a:ext cx="225312" cy="225312"/>
                </a:xfrm>
                <a:custGeom>
                  <a:avLst/>
                  <a:gdLst>
                    <a:gd name="connsiteX0" fmla="*/ 225313 w 225312"/>
                    <a:gd name="connsiteY0" fmla="*/ 112656 h 225312"/>
                    <a:gd name="connsiteX1" fmla="*/ 112656 w 225312"/>
                    <a:gd name="connsiteY1" fmla="*/ 225313 h 225312"/>
                    <a:gd name="connsiteX2" fmla="*/ 0 w 225312"/>
                    <a:gd name="connsiteY2" fmla="*/ 112656 h 225312"/>
                    <a:gd name="connsiteX3" fmla="*/ 112656 w 225312"/>
                    <a:gd name="connsiteY3" fmla="*/ 0 h 225312"/>
                    <a:gd name="connsiteX4" fmla="*/ 225313 w 225312"/>
                    <a:gd name="connsiteY4" fmla="*/ 112656 h 22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12" h="225312">
                      <a:moveTo>
                        <a:pt x="225313" y="112656"/>
                      </a:moveTo>
                      <a:cubicBezTo>
                        <a:pt x="225313" y="174875"/>
                        <a:pt x="174875" y="225313"/>
                        <a:pt x="112656" y="225313"/>
                      </a:cubicBezTo>
                      <a:cubicBezTo>
                        <a:pt x="50438" y="225313"/>
                        <a:pt x="0" y="174875"/>
                        <a:pt x="0" y="112656"/>
                      </a:cubicBezTo>
                      <a:cubicBezTo>
                        <a:pt x="0" y="50438"/>
                        <a:pt x="50438" y="0"/>
                        <a:pt x="112656" y="0"/>
                      </a:cubicBezTo>
                      <a:cubicBezTo>
                        <a:pt x="174875" y="0"/>
                        <a:pt x="225313" y="50438"/>
                        <a:pt x="225313" y="112656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7" name="任意多边形: 形状 446"/>
                <p:cNvSpPr/>
                <p:nvPr/>
              </p:nvSpPr>
              <p:spPr>
                <a:xfrm>
                  <a:off x="9815720" y="3845317"/>
                  <a:ext cx="270028" cy="299146"/>
                </a:xfrm>
                <a:custGeom>
                  <a:avLst/>
                  <a:gdLst>
                    <a:gd name="connsiteX0" fmla="*/ 270029 w 270028"/>
                    <a:gd name="connsiteY0" fmla="*/ 149573 h 299146"/>
                    <a:gd name="connsiteX1" fmla="*/ 135014 w 270028"/>
                    <a:gd name="connsiteY1" fmla="*/ 299146 h 299146"/>
                    <a:gd name="connsiteX2" fmla="*/ 0 w 270028"/>
                    <a:gd name="connsiteY2" fmla="*/ 149573 h 299146"/>
                    <a:gd name="connsiteX3" fmla="*/ 135014 w 270028"/>
                    <a:gd name="connsiteY3" fmla="*/ 0 h 299146"/>
                    <a:gd name="connsiteX4" fmla="*/ 270029 w 270028"/>
                    <a:gd name="connsiteY4" fmla="*/ 149573 h 29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028" h="299146">
                      <a:moveTo>
                        <a:pt x="270029" y="149573"/>
                      </a:moveTo>
                      <a:cubicBezTo>
                        <a:pt x="270029" y="232180"/>
                        <a:pt x="209581" y="299146"/>
                        <a:pt x="135014" y="299146"/>
                      </a:cubicBezTo>
                      <a:cubicBezTo>
                        <a:pt x="60448" y="299146"/>
                        <a:pt x="0" y="232180"/>
                        <a:pt x="0" y="149573"/>
                      </a:cubicBezTo>
                      <a:cubicBezTo>
                        <a:pt x="0" y="66966"/>
                        <a:pt x="60448" y="0"/>
                        <a:pt x="135014" y="0"/>
                      </a:cubicBezTo>
                      <a:cubicBezTo>
                        <a:pt x="209581" y="0"/>
                        <a:pt x="270029" y="66966"/>
                        <a:pt x="270029" y="1495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sp>
            <p:nvSpPr>
              <p:cNvPr id="448" name="任意多边形: 形状 447"/>
              <p:cNvSpPr/>
              <p:nvPr/>
            </p:nvSpPr>
            <p:spPr>
              <a:xfrm>
                <a:off x="9256771" y="3332123"/>
                <a:ext cx="725554" cy="445252"/>
              </a:xfrm>
              <a:custGeom>
                <a:avLst/>
                <a:gdLst>
                  <a:gd name="connsiteX0" fmla="*/ 725161 w 725554"/>
                  <a:gd name="connsiteY0" fmla="*/ 0 h 445252"/>
                  <a:gd name="connsiteX1" fmla="*/ 362927 w 725554"/>
                  <a:gd name="connsiteY1" fmla="*/ 0 h 445252"/>
                  <a:gd name="connsiteX2" fmla="*/ 693 w 725554"/>
                  <a:gd name="connsiteY2" fmla="*/ 0 h 445252"/>
                  <a:gd name="connsiteX3" fmla="*/ 0 w 725554"/>
                  <a:gd name="connsiteY3" fmla="*/ 14385 h 445252"/>
                  <a:gd name="connsiteX4" fmla="*/ 362754 w 725554"/>
                  <a:gd name="connsiteY4" fmla="*/ 445253 h 445252"/>
                  <a:gd name="connsiteX5" fmla="*/ 725508 w 725554"/>
                  <a:gd name="connsiteY5" fmla="*/ 14385 h 445252"/>
                  <a:gd name="connsiteX6" fmla="*/ 725161 w 725554"/>
                  <a:gd name="connsiteY6" fmla="*/ 0 h 44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554" h="445252">
                    <a:moveTo>
                      <a:pt x="725161" y="0"/>
                    </a:moveTo>
                    <a:lnTo>
                      <a:pt x="362927" y="0"/>
                    </a:lnTo>
                    <a:lnTo>
                      <a:pt x="693" y="0"/>
                    </a:lnTo>
                    <a:cubicBezTo>
                      <a:pt x="520" y="4853"/>
                      <a:pt x="0" y="9532"/>
                      <a:pt x="0" y="14385"/>
                    </a:cubicBezTo>
                    <a:cubicBezTo>
                      <a:pt x="0" y="250964"/>
                      <a:pt x="162052" y="442827"/>
                      <a:pt x="362754" y="445253"/>
                    </a:cubicBezTo>
                    <a:cubicBezTo>
                      <a:pt x="563456" y="443000"/>
                      <a:pt x="725508" y="251137"/>
                      <a:pt x="725508" y="14385"/>
                    </a:cubicBezTo>
                    <a:cubicBezTo>
                      <a:pt x="725681" y="9532"/>
                      <a:pt x="725334" y="4853"/>
                      <a:pt x="725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18E3"/>
                  </a:gs>
                  <a:gs pos="95860">
                    <a:srgbClr val="030942"/>
                  </a:gs>
                </a:gsLst>
                <a:lin ang="16200000" scaled="1"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957891" y="2617881"/>
                <a:ext cx="1323612" cy="804540"/>
              </a:xfrm>
              <a:custGeom>
                <a:avLst/>
                <a:gdLst>
                  <a:gd name="connsiteX0" fmla="*/ 1093541 w 1323612"/>
                  <a:gd name="connsiteY0" fmla="*/ 0 h 804540"/>
                  <a:gd name="connsiteX1" fmla="*/ 661806 w 1323612"/>
                  <a:gd name="connsiteY1" fmla="*/ 0 h 804540"/>
                  <a:gd name="connsiteX2" fmla="*/ 230072 w 1323612"/>
                  <a:gd name="connsiteY2" fmla="*/ 0 h 804540"/>
                  <a:gd name="connsiteX3" fmla="*/ 599 w 1323612"/>
                  <a:gd name="connsiteY3" fmla="*/ 246458 h 804540"/>
                  <a:gd name="connsiteX4" fmla="*/ 4586 w 1323612"/>
                  <a:gd name="connsiteY4" fmla="*/ 302613 h 804540"/>
                  <a:gd name="connsiteX5" fmla="*/ 164904 w 1323612"/>
                  <a:gd name="connsiteY5" fmla="*/ 640582 h 804540"/>
                  <a:gd name="connsiteX6" fmla="*/ 211180 w 1323612"/>
                  <a:gd name="connsiteY6" fmla="*/ 684258 h 804540"/>
                  <a:gd name="connsiteX7" fmla="*/ 513793 w 1323612"/>
                  <a:gd name="connsiteY7" fmla="*/ 804541 h 804540"/>
                  <a:gd name="connsiteX8" fmla="*/ 661806 w 1323612"/>
                  <a:gd name="connsiteY8" fmla="*/ 804541 h 804540"/>
                  <a:gd name="connsiteX9" fmla="*/ 809819 w 1323612"/>
                  <a:gd name="connsiteY9" fmla="*/ 804541 h 804540"/>
                  <a:gd name="connsiteX10" fmla="*/ 1112432 w 1323612"/>
                  <a:gd name="connsiteY10" fmla="*/ 684258 h 804540"/>
                  <a:gd name="connsiteX11" fmla="*/ 1158708 w 1323612"/>
                  <a:gd name="connsiteY11" fmla="*/ 640582 h 804540"/>
                  <a:gd name="connsiteX12" fmla="*/ 1319027 w 1323612"/>
                  <a:gd name="connsiteY12" fmla="*/ 302613 h 804540"/>
                  <a:gd name="connsiteX13" fmla="*/ 1323013 w 1323612"/>
                  <a:gd name="connsiteY13" fmla="*/ 246458 h 804540"/>
                  <a:gd name="connsiteX14" fmla="*/ 1093541 w 1323612"/>
                  <a:gd name="connsiteY14" fmla="*/ 0 h 80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23612" h="804540">
                    <a:moveTo>
                      <a:pt x="1093541" y="0"/>
                    </a:moveTo>
                    <a:lnTo>
                      <a:pt x="661806" y="0"/>
                    </a:lnTo>
                    <a:lnTo>
                      <a:pt x="230072" y="0"/>
                    </a:lnTo>
                    <a:cubicBezTo>
                      <a:pt x="96444" y="0"/>
                      <a:pt x="-8933" y="113350"/>
                      <a:pt x="599" y="246458"/>
                    </a:cubicBezTo>
                    <a:lnTo>
                      <a:pt x="4586" y="302613"/>
                    </a:lnTo>
                    <a:cubicBezTo>
                      <a:pt x="13772" y="431388"/>
                      <a:pt x="70966" y="552017"/>
                      <a:pt x="164904" y="640582"/>
                    </a:cubicBezTo>
                    <a:lnTo>
                      <a:pt x="211180" y="684258"/>
                    </a:lnTo>
                    <a:cubicBezTo>
                      <a:pt x="292986" y="761558"/>
                      <a:pt x="401310" y="804541"/>
                      <a:pt x="513793" y="804541"/>
                    </a:cubicBezTo>
                    <a:lnTo>
                      <a:pt x="661806" y="804541"/>
                    </a:lnTo>
                    <a:lnTo>
                      <a:pt x="809819" y="804541"/>
                    </a:lnTo>
                    <a:cubicBezTo>
                      <a:pt x="922303" y="804541"/>
                      <a:pt x="1030626" y="761558"/>
                      <a:pt x="1112432" y="684258"/>
                    </a:cubicBezTo>
                    <a:lnTo>
                      <a:pt x="1158708" y="640582"/>
                    </a:lnTo>
                    <a:cubicBezTo>
                      <a:pt x="1252646" y="552017"/>
                      <a:pt x="1309841" y="431388"/>
                      <a:pt x="1319027" y="302613"/>
                    </a:cubicBezTo>
                    <a:lnTo>
                      <a:pt x="1323013" y="246458"/>
                    </a:lnTo>
                    <a:cubicBezTo>
                      <a:pt x="1332546" y="113350"/>
                      <a:pt x="1227168" y="0"/>
                      <a:pt x="1093541" y="0"/>
                    </a:cubicBezTo>
                    <a:close/>
                  </a:path>
                </a:pathLst>
              </a:custGeom>
              <a:gradFill flip="none" rotWithShape="1">
                <a:gsLst>
                  <a:gs pos="35">
                    <a:schemeClr val="accent2"/>
                  </a:gs>
                  <a:gs pos="47000">
                    <a:schemeClr val="lt2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225400" y="3703543"/>
                <a:ext cx="788422" cy="462194"/>
              </a:xfrm>
              <a:custGeom>
                <a:avLst/>
                <a:gdLst>
                  <a:gd name="connsiteX0" fmla="*/ 671952 w 788422"/>
                  <a:gd name="connsiteY0" fmla="*/ 0 h 462194"/>
                  <a:gd name="connsiteX1" fmla="*/ 394298 w 788422"/>
                  <a:gd name="connsiteY1" fmla="*/ 0 h 462194"/>
                  <a:gd name="connsiteX2" fmla="*/ 116643 w 788422"/>
                  <a:gd name="connsiteY2" fmla="*/ 0 h 462194"/>
                  <a:gd name="connsiteX3" fmla="*/ 0 w 788422"/>
                  <a:gd name="connsiteY3" fmla="*/ 116643 h 462194"/>
                  <a:gd name="connsiteX4" fmla="*/ 0 w 788422"/>
                  <a:gd name="connsiteY4" fmla="*/ 167251 h 462194"/>
                  <a:gd name="connsiteX5" fmla="*/ 168291 w 788422"/>
                  <a:gd name="connsiteY5" fmla="*/ 411976 h 462194"/>
                  <a:gd name="connsiteX6" fmla="*/ 210754 w 788422"/>
                  <a:gd name="connsiteY6" fmla="*/ 428268 h 462194"/>
                  <a:gd name="connsiteX7" fmla="*/ 577668 w 788422"/>
                  <a:gd name="connsiteY7" fmla="*/ 428268 h 462194"/>
                  <a:gd name="connsiteX8" fmla="*/ 620131 w 788422"/>
                  <a:gd name="connsiteY8" fmla="*/ 411976 h 462194"/>
                  <a:gd name="connsiteX9" fmla="*/ 788422 w 788422"/>
                  <a:gd name="connsiteY9" fmla="*/ 167251 h 462194"/>
                  <a:gd name="connsiteX10" fmla="*/ 788422 w 788422"/>
                  <a:gd name="connsiteY10" fmla="*/ 116643 h 462194"/>
                  <a:gd name="connsiteX11" fmla="*/ 671952 w 788422"/>
                  <a:gd name="connsiteY11" fmla="*/ 0 h 46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8422" h="462194">
                    <a:moveTo>
                      <a:pt x="671952" y="0"/>
                    </a:moveTo>
                    <a:lnTo>
                      <a:pt x="394298" y="0"/>
                    </a:lnTo>
                    <a:lnTo>
                      <a:pt x="116643" y="0"/>
                    </a:lnTo>
                    <a:cubicBezTo>
                      <a:pt x="52342" y="0"/>
                      <a:pt x="0" y="52169"/>
                      <a:pt x="0" y="116643"/>
                    </a:cubicBezTo>
                    <a:lnTo>
                      <a:pt x="0" y="167251"/>
                    </a:lnTo>
                    <a:cubicBezTo>
                      <a:pt x="0" y="275748"/>
                      <a:pt x="66901" y="373153"/>
                      <a:pt x="168291" y="411976"/>
                    </a:cubicBezTo>
                    <a:lnTo>
                      <a:pt x="210754" y="428268"/>
                    </a:lnTo>
                    <a:cubicBezTo>
                      <a:pt x="328957" y="473504"/>
                      <a:pt x="459465" y="473504"/>
                      <a:pt x="577668" y="428268"/>
                    </a:cubicBezTo>
                    <a:lnTo>
                      <a:pt x="620131" y="411976"/>
                    </a:lnTo>
                    <a:cubicBezTo>
                      <a:pt x="721521" y="373153"/>
                      <a:pt x="788422" y="275922"/>
                      <a:pt x="788422" y="167251"/>
                    </a:cubicBezTo>
                    <a:lnTo>
                      <a:pt x="788422" y="116643"/>
                    </a:lnTo>
                    <a:cubicBezTo>
                      <a:pt x="788595" y="52169"/>
                      <a:pt x="736427" y="0"/>
                      <a:pt x="671952" y="0"/>
                    </a:cubicBezTo>
                    <a:close/>
                  </a:path>
                </a:pathLst>
              </a:custGeom>
              <a:gradFill flip="none" rotWithShape="1">
                <a:gsLst>
                  <a:gs pos="35">
                    <a:schemeClr val="accent2"/>
                  </a:gs>
                  <a:gs pos="47000">
                    <a:schemeClr val="lt2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731" name="组合 730"/>
          <p:cNvGrpSpPr/>
          <p:nvPr/>
        </p:nvGrpSpPr>
        <p:grpSpPr>
          <a:xfrm>
            <a:off x="1742290" y="5544816"/>
            <a:ext cx="430202" cy="430202"/>
            <a:chOff x="1723040" y="5544816"/>
            <a:chExt cx="430202" cy="430202"/>
          </a:xfrm>
        </p:grpSpPr>
        <p:sp>
          <p:nvSpPr>
            <p:cNvPr id="489" name="矩形: 圆角 488"/>
            <p:cNvSpPr/>
            <p:nvPr/>
          </p:nvSpPr>
          <p:spPr>
            <a:xfrm>
              <a:off x="1723040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1967120" y="5788917"/>
              <a:ext cx="108497" cy="108489"/>
            </a:xfrm>
            <a:custGeom>
              <a:avLst/>
              <a:gdLst>
                <a:gd name="connsiteX0" fmla="*/ 239173 w 297465"/>
                <a:gd name="connsiteY0" fmla="*/ 297442 h 297441"/>
                <a:gd name="connsiteX1" fmla="*/ 198025 w 297465"/>
                <a:gd name="connsiteY1" fmla="*/ 280392 h 297441"/>
                <a:gd name="connsiteX2" fmla="*/ 1810 w 297465"/>
                <a:gd name="connsiteY2" fmla="*/ 84177 h 297441"/>
                <a:gd name="connsiteX3" fmla="*/ 0 w 297465"/>
                <a:gd name="connsiteY3" fmla="*/ 79796 h 297441"/>
                <a:gd name="connsiteX4" fmla="*/ 1810 w 297465"/>
                <a:gd name="connsiteY4" fmla="*/ 75414 h 297441"/>
                <a:gd name="connsiteX5" fmla="*/ 75438 w 297465"/>
                <a:gd name="connsiteY5" fmla="*/ 1786 h 297441"/>
                <a:gd name="connsiteX6" fmla="*/ 84201 w 297465"/>
                <a:gd name="connsiteY6" fmla="*/ 1786 h 297441"/>
                <a:gd name="connsiteX7" fmla="*/ 280416 w 297465"/>
                <a:gd name="connsiteY7" fmla="*/ 197906 h 297441"/>
                <a:gd name="connsiteX8" fmla="*/ 297466 w 297465"/>
                <a:gd name="connsiteY8" fmla="*/ 239149 h 297441"/>
                <a:gd name="connsiteX9" fmla="*/ 280416 w 297465"/>
                <a:gd name="connsiteY9" fmla="*/ 280392 h 297441"/>
                <a:gd name="connsiteX10" fmla="*/ 279845 w 297465"/>
                <a:gd name="connsiteY10" fmla="*/ 280868 h 297441"/>
                <a:gd name="connsiteX11" fmla="*/ 239173 w 297465"/>
                <a:gd name="connsiteY11" fmla="*/ 297442 h 297441"/>
                <a:gd name="connsiteX12" fmla="*/ 14954 w 297465"/>
                <a:gd name="connsiteY12" fmla="*/ 79796 h 297441"/>
                <a:gd name="connsiteX13" fmla="*/ 206788 w 297465"/>
                <a:gd name="connsiteY13" fmla="*/ 271534 h 297441"/>
                <a:gd name="connsiteX14" fmla="*/ 239173 w 297465"/>
                <a:gd name="connsiteY14" fmla="*/ 284964 h 297441"/>
                <a:gd name="connsiteX15" fmla="*/ 271653 w 297465"/>
                <a:gd name="connsiteY15" fmla="*/ 271534 h 297441"/>
                <a:gd name="connsiteX16" fmla="*/ 272129 w 297465"/>
                <a:gd name="connsiteY16" fmla="*/ 271058 h 297441"/>
                <a:gd name="connsiteX17" fmla="*/ 285083 w 297465"/>
                <a:gd name="connsiteY17" fmla="*/ 239054 h 297441"/>
                <a:gd name="connsiteX18" fmla="*/ 271748 w 297465"/>
                <a:gd name="connsiteY18" fmla="*/ 206573 h 297441"/>
                <a:gd name="connsiteX19" fmla="*/ 79820 w 297465"/>
                <a:gd name="connsiteY19" fmla="*/ 14930 h 297441"/>
                <a:gd name="connsiteX20" fmla="*/ 14954 w 297465"/>
                <a:gd name="connsiteY20" fmla="*/ 79796 h 29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465" h="297441">
                  <a:moveTo>
                    <a:pt x="239173" y="297442"/>
                  </a:moveTo>
                  <a:cubicBezTo>
                    <a:pt x="223552" y="297442"/>
                    <a:pt x="208978" y="291346"/>
                    <a:pt x="198025" y="280392"/>
                  </a:cubicBezTo>
                  <a:lnTo>
                    <a:pt x="1810" y="84177"/>
                  </a:lnTo>
                  <a:cubicBezTo>
                    <a:pt x="667" y="83034"/>
                    <a:pt x="0" y="81415"/>
                    <a:pt x="0" y="79796"/>
                  </a:cubicBezTo>
                  <a:cubicBezTo>
                    <a:pt x="0" y="78176"/>
                    <a:pt x="667" y="76557"/>
                    <a:pt x="1810" y="75414"/>
                  </a:cubicBezTo>
                  <a:lnTo>
                    <a:pt x="75438" y="1786"/>
                  </a:lnTo>
                  <a:cubicBezTo>
                    <a:pt x="77819" y="-595"/>
                    <a:pt x="81820" y="-595"/>
                    <a:pt x="84201" y="1786"/>
                  </a:cubicBezTo>
                  <a:lnTo>
                    <a:pt x="280416" y="197906"/>
                  </a:lnTo>
                  <a:cubicBezTo>
                    <a:pt x="291370" y="208859"/>
                    <a:pt x="297466" y="223528"/>
                    <a:pt x="297466" y="239149"/>
                  </a:cubicBezTo>
                  <a:cubicBezTo>
                    <a:pt x="297466" y="254770"/>
                    <a:pt x="291465" y="269438"/>
                    <a:pt x="280416" y="280392"/>
                  </a:cubicBezTo>
                  <a:cubicBezTo>
                    <a:pt x="280226" y="280583"/>
                    <a:pt x="280035" y="280678"/>
                    <a:pt x="279845" y="280868"/>
                  </a:cubicBezTo>
                  <a:cubicBezTo>
                    <a:pt x="268986" y="291536"/>
                    <a:pt x="254508" y="297442"/>
                    <a:pt x="239173" y="297442"/>
                  </a:cubicBezTo>
                  <a:close/>
                  <a:moveTo>
                    <a:pt x="14954" y="79796"/>
                  </a:moveTo>
                  <a:lnTo>
                    <a:pt x="206788" y="271534"/>
                  </a:lnTo>
                  <a:cubicBezTo>
                    <a:pt x="215360" y="280202"/>
                    <a:pt x="226886" y="284964"/>
                    <a:pt x="239173" y="284964"/>
                  </a:cubicBezTo>
                  <a:cubicBezTo>
                    <a:pt x="251460" y="284964"/>
                    <a:pt x="262985" y="280202"/>
                    <a:pt x="271653" y="271534"/>
                  </a:cubicBezTo>
                  <a:cubicBezTo>
                    <a:pt x="271843" y="271343"/>
                    <a:pt x="272034" y="271248"/>
                    <a:pt x="272129" y="271058"/>
                  </a:cubicBezTo>
                  <a:cubicBezTo>
                    <a:pt x="280511" y="262485"/>
                    <a:pt x="285083" y="251150"/>
                    <a:pt x="285083" y="239054"/>
                  </a:cubicBezTo>
                  <a:cubicBezTo>
                    <a:pt x="285083" y="226766"/>
                    <a:pt x="280321" y="215241"/>
                    <a:pt x="271748" y="206573"/>
                  </a:cubicBezTo>
                  <a:lnTo>
                    <a:pt x="79820" y="14930"/>
                  </a:lnTo>
                  <a:lnTo>
                    <a:pt x="14954" y="797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565" name="组合 564"/>
            <p:cNvGrpSpPr/>
            <p:nvPr/>
          </p:nvGrpSpPr>
          <p:grpSpPr>
            <a:xfrm>
              <a:off x="1800666" y="5622428"/>
              <a:ext cx="257707" cy="257738"/>
              <a:chOff x="3572493" y="1198561"/>
              <a:chExt cx="1807622" cy="1807836"/>
            </a:xfrm>
            <a:solidFill>
              <a:schemeClr val="bg1"/>
            </a:solidFill>
          </p:grpSpPr>
          <p:sp>
            <p:nvSpPr>
              <p:cNvPr id="577" name="任意多边形: 形状 576"/>
              <p:cNvSpPr/>
              <p:nvPr/>
            </p:nvSpPr>
            <p:spPr>
              <a:xfrm>
                <a:off x="4551171" y="2177663"/>
                <a:ext cx="371092" cy="371153"/>
              </a:xfrm>
              <a:custGeom>
                <a:avLst/>
                <a:gdLst>
                  <a:gd name="connsiteX0" fmla="*/ 94783 w 145050"/>
                  <a:gd name="connsiteY0" fmla="*/ 145075 h 145074"/>
                  <a:gd name="connsiteX1" fmla="*/ 90401 w 145050"/>
                  <a:gd name="connsiteY1" fmla="*/ 143265 h 145074"/>
                  <a:gd name="connsiteX2" fmla="*/ 1819 w 145050"/>
                  <a:gd name="connsiteY2" fmla="*/ 54778 h 145074"/>
                  <a:gd name="connsiteX3" fmla="*/ 9 w 145050"/>
                  <a:gd name="connsiteY3" fmla="*/ 50015 h 145074"/>
                  <a:gd name="connsiteX4" fmla="*/ 2390 w 145050"/>
                  <a:gd name="connsiteY4" fmla="*/ 45538 h 145074"/>
                  <a:gd name="connsiteX5" fmla="*/ 25345 w 145050"/>
                  <a:gd name="connsiteY5" fmla="*/ 25345 h 145074"/>
                  <a:gd name="connsiteX6" fmla="*/ 45538 w 145050"/>
                  <a:gd name="connsiteY6" fmla="*/ 2390 h 145074"/>
                  <a:gd name="connsiteX7" fmla="*/ 50015 w 145050"/>
                  <a:gd name="connsiteY7" fmla="*/ 9 h 145074"/>
                  <a:gd name="connsiteX8" fmla="*/ 54778 w 145050"/>
                  <a:gd name="connsiteY8" fmla="*/ 1819 h 145074"/>
                  <a:gd name="connsiteX9" fmla="*/ 143265 w 145050"/>
                  <a:gd name="connsiteY9" fmla="*/ 90401 h 145074"/>
                  <a:gd name="connsiteX10" fmla="*/ 143265 w 145050"/>
                  <a:gd name="connsiteY10" fmla="*/ 99164 h 145074"/>
                  <a:gd name="connsiteX11" fmla="*/ 99069 w 145050"/>
                  <a:gd name="connsiteY11" fmla="*/ 143360 h 145074"/>
                  <a:gd name="connsiteX12" fmla="*/ 94783 w 145050"/>
                  <a:gd name="connsiteY12" fmla="*/ 145075 h 145074"/>
                  <a:gd name="connsiteX13" fmla="*/ 15439 w 145050"/>
                  <a:gd name="connsiteY13" fmla="*/ 50872 h 145074"/>
                  <a:gd name="connsiteX14" fmla="*/ 94783 w 145050"/>
                  <a:gd name="connsiteY14" fmla="*/ 130120 h 145074"/>
                  <a:gd name="connsiteX15" fmla="*/ 130216 w 145050"/>
                  <a:gd name="connsiteY15" fmla="*/ 94687 h 145074"/>
                  <a:gd name="connsiteX16" fmla="*/ 50968 w 145050"/>
                  <a:gd name="connsiteY16" fmla="*/ 15344 h 145074"/>
                  <a:gd name="connsiteX17" fmla="*/ 34108 w 145050"/>
                  <a:gd name="connsiteY17" fmla="*/ 34013 h 145074"/>
                  <a:gd name="connsiteX18" fmla="*/ 15439 w 145050"/>
                  <a:gd name="connsiteY18" fmla="*/ 50872 h 14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5050" h="145074">
                    <a:moveTo>
                      <a:pt x="94783" y="145075"/>
                    </a:moveTo>
                    <a:cubicBezTo>
                      <a:pt x="93163" y="145075"/>
                      <a:pt x="91639" y="144503"/>
                      <a:pt x="90401" y="143265"/>
                    </a:cubicBezTo>
                    <a:lnTo>
                      <a:pt x="1819" y="54778"/>
                    </a:lnTo>
                    <a:cubicBezTo>
                      <a:pt x="580" y="53539"/>
                      <a:pt x="-86" y="51730"/>
                      <a:pt x="9" y="50015"/>
                    </a:cubicBezTo>
                    <a:cubicBezTo>
                      <a:pt x="104" y="48205"/>
                      <a:pt x="961" y="46586"/>
                      <a:pt x="2390" y="45538"/>
                    </a:cubicBezTo>
                    <a:cubicBezTo>
                      <a:pt x="10296" y="39442"/>
                      <a:pt x="18011" y="32680"/>
                      <a:pt x="25345" y="25345"/>
                    </a:cubicBezTo>
                    <a:cubicBezTo>
                      <a:pt x="32680" y="18011"/>
                      <a:pt x="39442" y="10201"/>
                      <a:pt x="45538" y="2390"/>
                    </a:cubicBezTo>
                    <a:cubicBezTo>
                      <a:pt x="46586" y="961"/>
                      <a:pt x="48301" y="104"/>
                      <a:pt x="50015" y="9"/>
                    </a:cubicBezTo>
                    <a:cubicBezTo>
                      <a:pt x="51920" y="-86"/>
                      <a:pt x="53539" y="580"/>
                      <a:pt x="54778" y="1819"/>
                    </a:cubicBezTo>
                    <a:lnTo>
                      <a:pt x="143265" y="90401"/>
                    </a:lnTo>
                    <a:cubicBezTo>
                      <a:pt x="145646" y="92782"/>
                      <a:pt x="145646" y="96783"/>
                      <a:pt x="143265" y="99164"/>
                    </a:cubicBezTo>
                    <a:lnTo>
                      <a:pt x="99069" y="143360"/>
                    </a:lnTo>
                    <a:cubicBezTo>
                      <a:pt x="97926" y="144408"/>
                      <a:pt x="96307" y="145075"/>
                      <a:pt x="94783" y="145075"/>
                    </a:cubicBezTo>
                    <a:close/>
                    <a:moveTo>
                      <a:pt x="15439" y="50872"/>
                    </a:moveTo>
                    <a:lnTo>
                      <a:pt x="94783" y="130120"/>
                    </a:lnTo>
                    <a:lnTo>
                      <a:pt x="130216" y="94687"/>
                    </a:lnTo>
                    <a:lnTo>
                      <a:pt x="50968" y="15344"/>
                    </a:lnTo>
                    <a:cubicBezTo>
                      <a:pt x="45729" y="21726"/>
                      <a:pt x="40109" y="28012"/>
                      <a:pt x="34108" y="34013"/>
                    </a:cubicBezTo>
                    <a:cubicBezTo>
                      <a:pt x="28108" y="40014"/>
                      <a:pt x="21821" y="45634"/>
                      <a:pt x="15439" y="50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3572493" y="1198561"/>
                <a:ext cx="1248701" cy="1248885"/>
              </a:xfrm>
              <a:custGeom>
                <a:avLst/>
                <a:gdLst>
                  <a:gd name="connsiteX0" fmla="*/ 243959 w 488084"/>
                  <a:gd name="connsiteY0" fmla="*/ 488156 h 488156"/>
                  <a:gd name="connsiteX1" fmla="*/ 71366 w 488084"/>
                  <a:gd name="connsiteY1" fmla="*/ 416624 h 488156"/>
                  <a:gd name="connsiteX2" fmla="*/ 71366 w 488084"/>
                  <a:gd name="connsiteY2" fmla="*/ 71438 h 488156"/>
                  <a:gd name="connsiteX3" fmla="*/ 243959 w 488084"/>
                  <a:gd name="connsiteY3" fmla="*/ 0 h 488156"/>
                  <a:gd name="connsiteX4" fmla="*/ 416552 w 488084"/>
                  <a:gd name="connsiteY4" fmla="*/ 71438 h 488156"/>
                  <a:gd name="connsiteX5" fmla="*/ 488085 w 488084"/>
                  <a:gd name="connsiteY5" fmla="*/ 244031 h 488156"/>
                  <a:gd name="connsiteX6" fmla="*/ 416552 w 488084"/>
                  <a:gd name="connsiteY6" fmla="*/ 416624 h 488156"/>
                  <a:gd name="connsiteX7" fmla="*/ 243959 w 488084"/>
                  <a:gd name="connsiteY7" fmla="*/ 488156 h 488156"/>
                  <a:gd name="connsiteX8" fmla="*/ 243959 w 488084"/>
                  <a:gd name="connsiteY8" fmla="*/ 12383 h 488156"/>
                  <a:gd name="connsiteX9" fmla="*/ 80129 w 488084"/>
                  <a:gd name="connsiteY9" fmla="*/ 80201 h 488156"/>
                  <a:gd name="connsiteX10" fmla="*/ 80129 w 488084"/>
                  <a:gd name="connsiteY10" fmla="*/ 407861 h 488156"/>
                  <a:gd name="connsiteX11" fmla="*/ 243959 w 488084"/>
                  <a:gd name="connsiteY11" fmla="*/ 475774 h 488156"/>
                  <a:gd name="connsiteX12" fmla="*/ 407789 w 488084"/>
                  <a:gd name="connsiteY12" fmla="*/ 407861 h 488156"/>
                  <a:gd name="connsiteX13" fmla="*/ 475702 w 488084"/>
                  <a:gd name="connsiteY13" fmla="*/ 244031 h 488156"/>
                  <a:gd name="connsiteX14" fmla="*/ 407789 w 488084"/>
                  <a:gd name="connsiteY14" fmla="*/ 80201 h 488156"/>
                  <a:gd name="connsiteX15" fmla="*/ 243959 w 488084"/>
                  <a:gd name="connsiteY15" fmla="*/ 12383 h 48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8084" h="488156">
                    <a:moveTo>
                      <a:pt x="243959" y="488156"/>
                    </a:moveTo>
                    <a:cubicBezTo>
                      <a:pt x="178808" y="488156"/>
                      <a:pt x="117467" y="462725"/>
                      <a:pt x="71366" y="416624"/>
                    </a:cubicBezTo>
                    <a:cubicBezTo>
                      <a:pt x="-23789" y="321564"/>
                      <a:pt x="-23789" y="166688"/>
                      <a:pt x="71366" y="71438"/>
                    </a:cubicBezTo>
                    <a:cubicBezTo>
                      <a:pt x="117467" y="25432"/>
                      <a:pt x="178808" y="0"/>
                      <a:pt x="243959" y="0"/>
                    </a:cubicBezTo>
                    <a:cubicBezTo>
                      <a:pt x="309110" y="0"/>
                      <a:pt x="370451" y="25432"/>
                      <a:pt x="416552" y="71438"/>
                    </a:cubicBezTo>
                    <a:cubicBezTo>
                      <a:pt x="462653" y="117539"/>
                      <a:pt x="488085" y="178880"/>
                      <a:pt x="488085" y="244031"/>
                    </a:cubicBezTo>
                    <a:cubicBezTo>
                      <a:pt x="488085" y="309182"/>
                      <a:pt x="462653" y="370523"/>
                      <a:pt x="416552" y="416624"/>
                    </a:cubicBezTo>
                    <a:cubicBezTo>
                      <a:pt x="370451" y="462820"/>
                      <a:pt x="309205" y="488156"/>
                      <a:pt x="243959" y="488156"/>
                    </a:cubicBezTo>
                    <a:close/>
                    <a:moveTo>
                      <a:pt x="243959" y="12383"/>
                    </a:moveTo>
                    <a:cubicBezTo>
                      <a:pt x="182047" y="12383"/>
                      <a:pt x="123849" y="36481"/>
                      <a:pt x="80129" y="80201"/>
                    </a:cubicBezTo>
                    <a:cubicBezTo>
                      <a:pt x="-10168" y="170593"/>
                      <a:pt x="-10168" y="317564"/>
                      <a:pt x="80129" y="407861"/>
                    </a:cubicBezTo>
                    <a:cubicBezTo>
                      <a:pt x="123944" y="451675"/>
                      <a:pt x="182142" y="475774"/>
                      <a:pt x="243959" y="475774"/>
                    </a:cubicBezTo>
                    <a:cubicBezTo>
                      <a:pt x="305872" y="475774"/>
                      <a:pt x="364069" y="451675"/>
                      <a:pt x="407789" y="407861"/>
                    </a:cubicBezTo>
                    <a:cubicBezTo>
                      <a:pt x="451604" y="364141"/>
                      <a:pt x="475702" y="305943"/>
                      <a:pt x="475702" y="244031"/>
                    </a:cubicBezTo>
                    <a:cubicBezTo>
                      <a:pt x="475702" y="182118"/>
                      <a:pt x="451604" y="123920"/>
                      <a:pt x="407789" y="80201"/>
                    </a:cubicBezTo>
                    <a:cubicBezTo>
                      <a:pt x="364069" y="36481"/>
                      <a:pt x="305872" y="12383"/>
                      <a:pt x="243959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3720592" y="1346719"/>
                <a:ext cx="952321" cy="952807"/>
              </a:xfrm>
              <a:custGeom>
                <a:avLst/>
                <a:gdLst>
                  <a:gd name="connsiteX0" fmla="*/ 186071 w 372237"/>
                  <a:gd name="connsiteY0" fmla="*/ 372428 h 372427"/>
                  <a:gd name="connsiteX1" fmla="*/ 54435 w 372237"/>
                  <a:gd name="connsiteY1" fmla="*/ 317945 h 372427"/>
                  <a:gd name="connsiteX2" fmla="*/ 54435 w 372237"/>
                  <a:gd name="connsiteY2" fmla="*/ 54578 h 372427"/>
                  <a:gd name="connsiteX3" fmla="*/ 186071 w 372237"/>
                  <a:gd name="connsiteY3" fmla="*/ 0 h 372427"/>
                  <a:gd name="connsiteX4" fmla="*/ 317802 w 372237"/>
                  <a:gd name="connsiteY4" fmla="*/ 54578 h 372427"/>
                  <a:gd name="connsiteX5" fmla="*/ 317802 w 372237"/>
                  <a:gd name="connsiteY5" fmla="*/ 317945 h 372427"/>
                  <a:gd name="connsiteX6" fmla="*/ 186071 w 372237"/>
                  <a:gd name="connsiteY6" fmla="*/ 372428 h 372427"/>
                  <a:gd name="connsiteX7" fmla="*/ 186071 w 372237"/>
                  <a:gd name="connsiteY7" fmla="*/ 12383 h 372427"/>
                  <a:gd name="connsiteX8" fmla="*/ 63198 w 372237"/>
                  <a:gd name="connsiteY8" fmla="*/ 63341 h 372427"/>
                  <a:gd name="connsiteX9" fmla="*/ 63198 w 372237"/>
                  <a:gd name="connsiteY9" fmla="*/ 309182 h 372427"/>
                  <a:gd name="connsiteX10" fmla="*/ 186071 w 372237"/>
                  <a:gd name="connsiteY10" fmla="*/ 360045 h 372427"/>
                  <a:gd name="connsiteX11" fmla="*/ 309039 w 372237"/>
                  <a:gd name="connsiteY11" fmla="*/ 309182 h 372427"/>
                  <a:gd name="connsiteX12" fmla="*/ 309039 w 372237"/>
                  <a:gd name="connsiteY12" fmla="*/ 63341 h 372427"/>
                  <a:gd name="connsiteX13" fmla="*/ 186071 w 372237"/>
                  <a:gd name="connsiteY13" fmla="*/ 12383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2237" h="372427">
                    <a:moveTo>
                      <a:pt x="186071" y="372428"/>
                    </a:moveTo>
                    <a:cubicBezTo>
                      <a:pt x="136350" y="372428"/>
                      <a:pt x="89583" y="353092"/>
                      <a:pt x="54435" y="317945"/>
                    </a:cubicBezTo>
                    <a:cubicBezTo>
                      <a:pt x="-18145" y="245364"/>
                      <a:pt x="-18145" y="127159"/>
                      <a:pt x="54435" y="54578"/>
                    </a:cubicBezTo>
                    <a:cubicBezTo>
                      <a:pt x="89583" y="19431"/>
                      <a:pt x="136350" y="0"/>
                      <a:pt x="186071" y="0"/>
                    </a:cubicBezTo>
                    <a:cubicBezTo>
                      <a:pt x="235791" y="0"/>
                      <a:pt x="282559" y="19336"/>
                      <a:pt x="317802" y="54578"/>
                    </a:cubicBezTo>
                    <a:cubicBezTo>
                      <a:pt x="390382" y="127159"/>
                      <a:pt x="390382" y="245269"/>
                      <a:pt x="317802" y="317945"/>
                    </a:cubicBezTo>
                    <a:cubicBezTo>
                      <a:pt x="282654" y="352997"/>
                      <a:pt x="235887" y="372428"/>
                      <a:pt x="186071" y="372428"/>
                    </a:cubicBezTo>
                    <a:close/>
                    <a:moveTo>
                      <a:pt x="186071" y="12383"/>
                    </a:moveTo>
                    <a:cubicBezTo>
                      <a:pt x="139684" y="12383"/>
                      <a:pt x="95964" y="30480"/>
                      <a:pt x="63198" y="63341"/>
                    </a:cubicBezTo>
                    <a:cubicBezTo>
                      <a:pt x="-4524" y="131064"/>
                      <a:pt x="-4524" y="241364"/>
                      <a:pt x="63198" y="309182"/>
                    </a:cubicBezTo>
                    <a:cubicBezTo>
                      <a:pt x="96060" y="342043"/>
                      <a:pt x="139684" y="360045"/>
                      <a:pt x="186071" y="360045"/>
                    </a:cubicBezTo>
                    <a:cubicBezTo>
                      <a:pt x="232553" y="360045"/>
                      <a:pt x="276177" y="341948"/>
                      <a:pt x="309039" y="309182"/>
                    </a:cubicBezTo>
                    <a:cubicBezTo>
                      <a:pt x="376761" y="241364"/>
                      <a:pt x="376761" y="131159"/>
                      <a:pt x="309039" y="63341"/>
                    </a:cubicBezTo>
                    <a:cubicBezTo>
                      <a:pt x="276177" y="30480"/>
                      <a:pt x="232553" y="12383"/>
                      <a:pt x="186071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5258881" y="2885170"/>
                <a:ext cx="121234" cy="121227"/>
              </a:xfrm>
              <a:custGeom>
                <a:avLst/>
                <a:gdLst>
                  <a:gd name="connsiteX0" fmla="*/ 6929 w 47386"/>
                  <a:gd name="connsiteY0" fmla="*/ 6929 h 47386"/>
                  <a:gd name="connsiteX1" fmla="*/ 40457 w 47386"/>
                  <a:gd name="connsiteY1" fmla="*/ 6929 h 47386"/>
                  <a:gd name="connsiteX2" fmla="*/ 40457 w 47386"/>
                  <a:gd name="connsiteY2" fmla="*/ 40457 h 47386"/>
                  <a:gd name="connsiteX3" fmla="*/ 6929 w 47386"/>
                  <a:gd name="connsiteY3" fmla="*/ 40457 h 47386"/>
                  <a:gd name="connsiteX4" fmla="*/ 6929 w 47386"/>
                  <a:gd name="connsiteY4" fmla="*/ 6929 h 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" h="47386">
                    <a:moveTo>
                      <a:pt x="6929" y="6929"/>
                    </a:moveTo>
                    <a:cubicBezTo>
                      <a:pt x="16169" y="-2310"/>
                      <a:pt x="31218" y="-2310"/>
                      <a:pt x="40457" y="6929"/>
                    </a:cubicBezTo>
                    <a:cubicBezTo>
                      <a:pt x="49697" y="16169"/>
                      <a:pt x="49697" y="31218"/>
                      <a:pt x="40457" y="40457"/>
                    </a:cubicBezTo>
                    <a:cubicBezTo>
                      <a:pt x="31218" y="49697"/>
                      <a:pt x="16169" y="49697"/>
                      <a:pt x="6929" y="40457"/>
                    </a:cubicBezTo>
                    <a:cubicBezTo>
                      <a:pt x="-2310" y="31218"/>
                      <a:pt x="-2310" y="16169"/>
                      <a:pt x="6929" y="6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732" name="组合 731"/>
          <p:cNvGrpSpPr/>
          <p:nvPr/>
        </p:nvGrpSpPr>
        <p:grpSpPr>
          <a:xfrm>
            <a:off x="1153783" y="5544816"/>
            <a:ext cx="430202" cy="430202"/>
            <a:chOff x="1134533" y="5544816"/>
            <a:chExt cx="430202" cy="430202"/>
          </a:xfrm>
        </p:grpSpPr>
        <p:sp>
          <p:nvSpPr>
            <p:cNvPr id="488" name="矩形: 圆角 487"/>
            <p:cNvSpPr/>
            <p:nvPr/>
          </p:nvSpPr>
          <p:spPr>
            <a:xfrm>
              <a:off x="1134533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681" name="组合 680"/>
            <p:cNvGrpSpPr/>
            <p:nvPr/>
          </p:nvGrpSpPr>
          <p:grpSpPr>
            <a:xfrm>
              <a:off x="1212145" y="5632068"/>
              <a:ext cx="274978" cy="255697"/>
              <a:chOff x="-995734" y="-4629565"/>
              <a:chExt cx="1928766" cy="1793520"/>
            </a:xfrm>
            <a:solidFill>
              <a:schemeClr val="bg1"/>
            </a:solidFill>
          </p:grpSpPr>
          <p:sp>
            <p:nvSpPr>
              <p:cNvPr id="666" name="任意多边形: 形状 665"/>
              <p:cNvSpPr/>
              <p:nvPr/>
            </p:nvSpPr>
            <p:spPr>
              <a:xfrm>
                <a:off x="-609008" y="-4241618"/>
                <a:ext cx="1153847" cy="1017629"/>
              </a:xfrm>
              <a:custGeom>
                <a:avLst/>
                <a:gdLst>
                  <a:gd name="connsiteX0" fmla="*/ 444818 w 451008"/>
                  <a:gd name="connsiteY0" fmla="*/ 397764 h 397764"/>
                  <a:gd name="connsiteX1" fmla="*/ 6191 w 451008"/>
                  <a:gd name="connsiteY1" fmla="*/ 397764 h 397764"/>
                  <a:gd name="connsiteX2" fmla="*/ 0 w 451008"/>
                  <a:gd name="connsiteY2" fmla="*/ 391573 h 397764"/>
                  <a:gd name="connsiteX3" fmla="*/ 0 w 451008"/>
                  <a:gd name="connsiteY3" fmla="*/ 6191 h 397764"/>
                  <a:gd name="connsiteX4" fmla="*/ 6191 w 451008"/>
                  <a:gd name="connsiteY4" fmla="*/ 0 h 397764"/>
                  <a:gd name="connsiteX5" fmla="*/ 444818 w 451008"/>
                  <a:gd name="connsiteY5" fmla="*/ 0 h 397764"/>
                  <a:gd name="connsiteX6" fmla="*/ 451009 w 451008"/>
                  <a:gd name="connsiteY6" fmla="*/ 6191 h 397764"/>
                  <a:gd name="connsiteX7" fmla="*/ 451009 w 451008"/>
                  <a:gd name="connsiteY7" fmla="*/ 391573 h 397764"/>
                  <a:gd name="connsiteX8" fmla="*/ 444818 w 451008"/>
                  <a:gd name="connsiteY8" fmla="*/ 397764 h 397764"/>
                  <a:gd name="connsiteX9" fmla="*/ 12383 w 451008"/>
                  <a:gd name="connsiteY9" fmla="*/ 385382 h 397764"/>
                  <a:gd name="connsiteX10" fmla="*/ 438626 w 451008"/>
                  <a:gd name="connsiteY10" fmla="*/ 385382 h 397764"/>
                  <a:gd name="connsiteX11" fmla="*/ 438626 w 451008"/>
                  <a:gd name="connsiteY11" fmla="*/ 12382 h 397764"/>
                  <a:gd name="connsiteX12" fmla="*/ 12383 w 451008"/>
                  <a:gd name="connsiteY12" fmla="*/ 12382 h 397764"/>
                  <a:gd name="connsiteX13" fmla="*/ 12383 w 451008"/>
                  <a:gd name="connsiteY13" fmla="*/ 385382 h 39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1008" h="397764">
                    <a:moveTo>
                      <a:pt x="444818" y="397764"/>
                    </a:moveTo>
                    <a:lnTo>
                      <a:pt x="6191" y="397764"/>
                    </a:lnTo>
                    <a:cubicBezTo>
                      <a:pt x="2762" y="397764"/>
                      <a:pt x="0" y="395002"/>
                      <a:pt x="0" y="391573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444818" y="0"/>
                    </a:lnTo>
                    <a:cubicBezTo>
                      <a:pt x="448247" y="0"/>
                      <a:pt x="451009" y="2762"/>
                      <a:pt x="451009" y="6191"/>
                    </a:cubicBezTo>
                    <a:lnTo>
                      <a:pt x="451009" y="391573"/>
                    </a:lnTo>
                    <a:cubicBezTo>
                      <a:pt x="451009" y="395002"/>
                      <a:pt x="448247" y="397764"/>
                      <a:pt x="444818" y="397764"/>
                    </a:cubicBezTo>
                    <a:close/>
                    <a:moveTo>
                      <a:pt x="12383" y="385382"/>
                    </a:moveTo>
                    <a:lnTo>
                      <a:pt x="438626" y="385382"/>
                    </a:lnTo>
                    <a:lnTo>
                      <a:pt x="438626" y="12382"/>
                    </a:lnTo>
                    <a:lnTo>
                      <a:pt x="12383" y="12382"/>
                    </a:lnTo>
                    <a:lnTo>
                      <a:pt x="12383" y="3853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-481803" y="-4116851"/>
                <a:ext cx="899683" cy="768339"/>
              </a:xfrm>
              <a:custGeom>
                <a:avLst/>
                <a:gdLst>
                  <a:gd name="connsiteX0" fmla="*/ 345472 w 351662"/>
                  <a:gd name="connsiteY0" fmla="*/ 300323 h 300323"/>
                  <a:gd name="connsiteX1" fmla="*/ 6191 w 351662"/>
                  <a:gd name="connsiteY1" fmla="*/ 300323 h 300323"/>
                  <a:gd name="connsiteX2" fmla="*/ 0 w 351662"/>
                  <a:gd name="connsiteY2" fmla="*/ 294132 h 300323"/>
                  <a:gd name="connsiteX3" fmla="*/ 0 w 351662"/>
                  <a:gd name="connsiteY3" fmla="*/ 6191 h 300323"/>
                  <a:gd name="connsiteX4" fmla="*/ 6191 w 351662"/>
                  <a:gd name="connsiteY4" fmla="*/ 0 h 300323"/>
                  <a:gd name="connsiteX5" fmla="*/ 345472 w 351662"/>
                  <a:gd name="connsiteY5" fmla="*/ 0 h 300323"/>
                  <a:gd name="connsiteX6" fmla="*/ 351663 w 351662"/>
                  <a:gd name="connsiteY6" fmla="*/ 6191 h 300323"/>
                  <a:gd name="connsiteX7" fmla="*/ 351663 w 351662"/>
                  <a:gd name="connsiteY7" fmla="*/ 294132 h 300323"/>
                  <a:gd name="connsiteX8" fmla="*/ 345472 w 351662"/>
                  <a:gd name="connsiteY8" fmla="*/ 300323 h 300323"/>
                  <a:gd name="connsiteX9" fmla="*/ 12382 w 351662"/>
                  <a:gd name="connsiteY9" fmla="*/ 287941 h 300323"/>
                  <a:gd name="connsiteX10" fmla="*/ 339281 w 351662"/>
                  <a:gd name="connsiteY10" fmla="*/ 287941 h 300323"/>
                  <a:gd name="connsiteX11" fmla="*/ 339281 w 351662"/>
                  <a:gd name="connsiteY11" fmla="*/ 12382 h 300323"/>
                  <a:gd name="connsiteX12" fmla="*/ 12382 w 351662"/>
                  <a:gd name="connsiteY12" fmla="*/ 12382 h 300323"/>
                  <a:gd name="connsiteX13" fmla="*/ 12382 w 351662"/>
                  <a:gd name="connsiteY13" fmla="*/ 287941 h 3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1662" h="300323">
                    <a:moveTo>
                      <a:pt x="345472" y="300323"/>
                    </a:moveTo>
                    <a:lnTo>
                      <a:pt x="6191" y="300323"/>
                    </a:lnTo>
                    <a:cubicBezTo>
                      <a:pt x="2762" y="300323"/>
                      <a:pt x="0" y="297561"/>
                      <a:pt x="0" y="294132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345472" y="0"/>
                    </a:lnTo>
                    <a:cubicBezTo>
                      <a:pt x="348901" y="0"/>
                      <a:pt x="351663" y="2762"/>
                      <a:pt x="351663" y="6191"/>
                    </a:cubicBezTo>
                    <a:lnTo>
                      <a:pt x="351663" y="294132"/>
                    </a:lnTo>
                    <a:cubicBezTo>
                      <a:pt x="351663" y="297561"/>
                      <a:pt x="348901" y="300323"/>
                      <a:pt x="345472" y="300323"/>
                    </a:cubicBezTo>
                    <a:close/>
                    <a:moveTo>
                      <a:pt x="12382" y="287941"/>
                    </a:moveTo>
                    <a:lnTo>
                      <a:pt x="339281" y="287941"/>
                    </a:lnTo>
                    <a:lnTo>
                      <a:pt x="339281" y="12382"/>
                    </a:lnTo>
                    <a:lnTo>
                      <a:pt x="12382" y="12382"/>
                    </a:lnTo>
                    <a:lnTo>
                      <a:pt x="12382" y="28794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-470106" y="-4495783"/>
                <a:ext cx="31683" cy="285842"/>
              </a:xfrm>
              <a:custGeom>
                <a:avLst/>
                <a:gdLst>
                  <a:gd name="connsiteX0" fmla="*/ 6191 w 12384"/>
                  <a:gd name="connsiteY0" fmla="*/ 111728 h 111728"/>
                  <a:gd name="connsiteX1" fmla="*/ 0 w 12384"/>
                  <a:gd name="connsiteY1" fmla="*/ 105537 h 111728"/>
                  <a:gd name="connsiteX2" fmla="*/ 0 w 12384"/>
                  <a:gd name="connsiteY2" fmla="*/ 6191 h 111728"/>
                  <a:gd name="connsiteX3" fmla="*/ 6191 w 12384"/>
                  <a:gd name="connsiteY3" fmla="*/ 0 h 111728"/>
                  <a:gd name="connsiteX4" fmla="*/ 12383 w 12384"/>
                  <a:gd name="connsiteY4" fmla="*/ 6191 h 111728"/>
                  <a:gd name="connsiteX5" fmla="*/ 12383 w 12384"/>
                  <a:gd name="connsiteY5" fmla="*/ 105632 h 111728"/>
                  <a:gd name="connsiteX6" fmla="*/ 6191 w 12384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4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3" y="2762"/>
                      <a:pt x="12383" y="6191"/>
                    </a:cubicBezTo>
                    <a:lnTo>
                      <a:pt x="12383" y="105632"/>
                    </a:lnTo>
                    <a:cubicBezTo>
                      <a:pt x="12478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-47800" y="-4495783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632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632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374263" y="-4495783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632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632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-537120" y="-4629565"/>
                <a:ext cx="165706" cy="165460"/>
              </a:xfrm>
              <a:custGeom>
                <a:avLst/>
                <a:gdLst>
                  <a:gd name="connsiteX0" fmla="*/ 32385 w 64770"/>
                  <a:gd name="connsiteY0" fmla="*/ 64675 h 64674"/>
                  <a:gd name="connsiteX1" fmla="*/ 0 w 64770"/>
                  <a:gd name="connsiteY1" fmla="*/ 32385 h 64674"/>
                  <a:gd name="connsiteX2" fmla="*/ 32385 w 64770"/>
                  <a:gd name="connsiteY2" fmla="*/ 0 h 64674"/>
                  <a:gd name="connsiteX3" fmla="*/ 64770 w 64770"/>
                  <a:gd name="connsiteY3" fmla="*/ 32290 h 64674"/>
                  <a:gd name="connsiteX4" fmla="*/ 32385 w 64770"/>
                  <a:gd name="connsiteY4" fmla="*/ 64675 h 64674"/>
                  <a:gd name="connsiteX5" fmla="*/ 32385 w 64770"/>
                  <a:gd name="connsiteY5" fmla="*/ 12383 h 64674"/>
                  <a:gd name="connsiteX6" fmla="*/ 12478 w 64770"/>
                  <a:gd name="connsiteY6" fmla="*/ 32290 h 64674"/>
                  <a:gd name="connsiteX7" fmla="*/ 32385 w 64770"/>
                  <a:gd name="connsiteY7" fmla="*/ 52197 h 64674"/>
                  <a:gd name="connsiteX8" fmla="*/ 52292 w 64770"/>
                  <a:gd name="connsiteY8" fmla="*/ 32290 h 64674"/>
                  <a:gd name="connsiteX9" fmla="*/ 32385 w 64770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385"/>
                    </a:cubicBezTo>
                    <a:cubicBezTo>
                      <a:pt x="0" y="14573"/>
                      <a:pt x="14573" y="0"/>
                      <a:pt x="32385" y="0"/>
                    </a:cubicBezTo>
                    <a:cubicBezTo>
                      <a:pt x="50197" y="0"/>
                      <a:pt x="64770" y="14478"/>
                      <a:pt x="64770" y="32290"/>
                    </a:cubicBezTo>
                    <a:cubicBezTo>
                      <a:pt x="64770" y="50102"/>
                      <a:pt x="50292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244"/>
                      <a:pt x="21431" y="52197"/>
                      <a:pt x="32385" y="52197"/>
                    </a:cubicBezTo>
                    <a:cubicBezTo>
                      <a:pt x="43434" y="52197"/>
                      <a:pt x="52292" y="43244"/>
                      <a:pt x="52292" y="32290"/>
                    </a:cubicBezTo>
                    <a:cubicBezTo>
                      <a:pt x="52292" y="21336"/>
                      <a:pt x="43434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-114814" y="-4629565"/>
                <a:ext cx="165460" cy="165460"/>
              </a:xfrm>
              <a:custGeom>
                <a:avLst/>
                <a:gdLst>
                  <a:gd name="connsiteX0" fmla="*/ 32385 w 64674"/>
                  <a:gd name="connsiteY0" fmla="*/ 64675 h 64674"/>
                  <a:gd name="connsiteX1" fmla="*/ 0 w 64674"/>
                  <a:gd name="connsiteY1" fmla="*/ 32385 h 64674"/>
                  <a:gd name="connsiteX2" fmla="*/ 32385 w 64674"/>
                  <a:gd name="connsiteY2" fmla="*/ 0 h 64674"/>
                  <a:gd name="connsiteX3" fmla="*/ 64675 w 64674"/>
                  <a:gd name="connsiteY3" fmla="*/ 32290 h 64674"/>
                  <a:gd name="connsiteX4" fmla="*/ 32385 w 64674"/>
                  <a:gd name="connsiteY4" fmla="*/ 64675 h 64674"/>
                  <a:gd name="connsiteX5" fmla="*/ 32385 w 64674"/>
                  <a:gd name="connsiteY5" fmla="*/ 12383 h 64674"/>
                  <a:gd name="connsiteX6" fmla="*/ 12478 w 64674"/>
                  <a:gd name="connsiteY6" fmla="*/ 32290 h 64674"/>
                  <a:gd name="connsiteX7" fmla="*/ 32385 w 64674"/>
                  <a:gd name="connsiteY7" fmla="*/ 52197 h 64674"/>
                  <a:gd name="connsiteX8" fmla="*/ 52292 w 64674"/>
                  <a:gd name="connsiteY8" fmla="*/ 32290 h 64674"/>
                  <a:gd name="connsiteX9" fmla="*/ 32385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385"/>
                    </a:cubicBezTo>
                    <a:cubicBezTo>
                      <a:pt x="0" y="14573"/>
                      <a:pt x="14573" y="0"/>
                      <a:pt x="32385" y="0"/>
                    </a:cubicBezTo>
                    <a:cubicBezTo>
                      <a:pt x="50197" y="0"/>
                      <a:pt x="64675" y="14478"/>
                      <a:pt x="64675" y="32290"/>
                    </a:cubicBezTo>
                    <a:cubicBezTo>
                      <a:pt x="64675" y="50102"/>
                      <a:pt x="50197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244"/>
                      <a:pt x="21431" y="52197"/>
                      <a:pt x="32385" y="52197"/>
                    </a:cubicBezTo>
                    <a:cubicBezTo>
                      <a:pt x="43339" y="52197"/>
                      <a:pt x="52292" y="43244"/>
                      <a:pt x="52292" y="32290"/>
                    </a:cubicBezTo>
                    <a:cubicBezTo>
                      <a:pt x="52292" y="21336"/>
                      <a:pt x="43339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307492" y="-4629565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385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3 h 64674"/>
                  <a:gd name="connsiteX6" fmla="*/ 12382 w 64674"/>
                  <a:gd name="connsiteY6" fmla="*/ 32290 h 64674"/>
                  <a:gd name="connsiteX7" fmla="*/ 32290 w 64674"/>
                  <a:gd name="connsiteY7" fmla="*/ 52197 h 64674"/>
                  <a:gd name="connsiteX8" fmla="*/ 52197 w 64674"/>
                  <a:gd name="connsiteY8" fmla="*/ 32290 h 64674"/>
                  <a:gd name="connsiteX9" fmla="*/ 32290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02"/>
                      <a:pt x="50102" y="64675"/>
                      <a:pt x="32290" y="64675"/>
                    </a:cubicBezTo>
                    <a:close/>
                    <a:moveTo>
                      <a:pt x="32290" y="12383"/>
                    </a:moveTo>
                    <a:cubicBezTo>
                      <a:pt x="21336" y="12383"/>
                      <a:pt x="12382" y="21336"/>
                      <a:pt x="12382" y="32290"/>
                    </a:cubicBezTo>
                    <a:cubicBezTo>
                      <a:pt x="12382" y="43244"/>
                      <a:pt x="21336" y="52197"/>
                      <a:pt x="32290" y="52197"/>
                    </a:cubicBezTo>
                    <a:cubicBezTo>
                      <a:pt x="43339" y="52197"/>
                      <a:pt x="52197" y="43244"/>
                      <a:pt x="52197" y="32290"/>
                    </a:cubicBezTo>
                    <a:cubicBezTo>
                      <a:pt x="52197" y="21336"/>
                      <a:pt x="43339" y="12383"/>
                      <a:pt x="32290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513162" y="-4170708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513162" y="-3748645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513162" y="-3326339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767572" y="-4237476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385 h 64674"/>
                  <a:gd name="connsiteX2" fmla="*/ 32290 w 64674"/>
                  <a:gd name="connsiteY2" fmla="*/ 0 h 64674"/>
                  <a:gd name="connsiteX3" fmla="*/ 64675 w 64674"/>
                  <a:gd name="connsiteY3" fmla="*/ 32385 h 64674"/>
                  <a:gd name="connsiteX4" fmla="*/ 32290 w 64674"/>
                  <a:gd name="connsiteY4" fmla="*/ 64675 h 64674"/>
                  <a:gd name="connsiteX5" fmla="*/ 32290 w 64674"/>
                  <a:gd name="connsiteY5" fmla="*/ 12382 h 64674"/>
                  <a:gd name="connsiteX6" fmla="*/ 12383 w 64674"/>
                  <a:gd name="connsiteY6" fmla="*/ 32385 h 64674"/>
                  <a:gd name="connsiteX7" fmla="*/ 32290 w 64674"/>
                  <a:gd name="connsiteY7" fmla="*/ 52292 h 64674"/>
                  <a:gd name="connsiteX8" fmla="*/ 52197 w 64674"/>
                  <a:gd name="connsiteY8" fmla="*/ 32385 h 64674"/>
                  <a:gd name="connsiteX9" fmla="*/ 32290 w 64674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385"/>
                    </a:cubicBezTo>
                    <a:cubicBezTo>
                      <a:pt x="64675" y="50102"/>
                      <a:pt x="50197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385"/>
                    </a:cubicBezTo>
                    <a:cubicBezTo>
                      <a:pt x="12383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385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767572" y="-3815171"/>
                <a:ext cx="165460" cy="165217"/>
              </a:xfrm>
              <a:custGeom>
                <a:avLst/>
                <a:gdLst>
                  <a:gd name="connsiteX0" fmla="*/ 32290 w 64674"/>
                  <a:gd name="connsiteY0" fmla="*/ 64580 h 64579"/>
                  <a:gd name="connsiteX1" fmla="*/ 0 w 64674"/>
                  <a:gd name="connsiteY1" fmla="*/ 32290 h 64579"/>
                  <a:gd name="connsiteX2" fmla="*/ 32290 w 64674"/>
                  <a:gd name="connsiteY2" fmla="*/ 0 h 64579"/>
                  <a:gd name="connsiteX3" fmla="*/ 64675 w 64674"/>
                  <a:gd name="connsiteY3" fmla="*/ 32290 h 64579"/>
                  <a:gd name="connsiteX4" fmla="*/ 32290 w 64674"/>
                  <a:gd name="connsiteY4" fmla="*/ 64580 h 64579"/>
                  <a:gd name="connsiteX5" fmla="*/ 32290 w 64674"/>
                  <a:gd name="connsiteY5" fmla="*/ 12287 h 64579"/>
                  <a:gd name="connsiteX6" fmla="*/ 12383 w 64674"/>
                  <a:gd name="connsiteY6" fmla="*/ 32195 h 64579"/>
                  <a:gd name="connsiteX7" fmla="*/ 32290 w 64674"/>
                  <a:gd name="connsiteY7" fmla="*/ 52102 h 64579"/>
                  <a:gd name="connsiteX8" fmla="*/ 52197 w 64674"/>
                  <a:gd name="connsiteY8" fmla="*/ 32195 h 64579"/>
                  <a:gd name="connsiteX9" fmla="*/ 32290 w 64674"/>
                  <a:gd name="connsiteY9" fmla="*/ 12287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579">
                    <a:moveTo>
                      <a:pt x="32290" y="64580"/>
                    </a:moveTo>
                    <a:cubicBezTo>
                      <a:pt x="14478" y="64580"/>
                      <a:pt x="0" y="50102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006"/>
                      <a:pt x="50197" y="64580"/>
                      <a:pt x="32290" y="64580"/>
                    </a:cubicBezTo>
                    <a:close/>
                    <a:moveTo>
                      <a:pt x="32290" y="12287"/>
                    </a:moveTo>
                    <a:cubicBezTo>
                      <a:pt x="21336" y="12287"/>
                      <a:pt x="12383" y="21241"/>
                      <a:pt x="12383" y="32195"/>
                    </a:cubicBezTo>
                    <a:cubicBezTo>
                      <a:pt x="12383" y="43148"/>
                      <a:pt x="21336" y="52102"/>
                      <a:pt x="32290" y="52102"/>
                    </a:cubicBezTo>
                    <a:cubicBezTo>
                      <a:pt x="43339" y="52102"/>
                      <a:pt x="52197" y="43148"/>
                      <a:pt x="52197" y="32195"/>
                    </a:cubicBezTo>
                    <a:cubicBezTo>
                      <a:pt x="52292" y="21241"/>
                      <a:pt x="43339" y="12287"/>
                      <a:pt x="32290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767572" y="-3393351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290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2 h 64674"/>
                  <a:gd name="connsiteX6" fmla="*/ 12383 w 64674"/>
                  <a:gd name="connsiteY6" fmla="*/ 32290 h 64674"/>
                  <a:gd name="connsiteX7" fmla="*/ 32290 w 64674"/>
                  <a:gd name="connsiteY7" fmla="*/ 52292 h 64674"/>
                  <a:gd name="connsiteX8" fmla="*/ 52197 w 64674"/>
                  <a:gd name="connsiteY8" fmla="*/ 32290 h 64674"/>
                  <a:gd name="connsiteX9" fmla="*/ 32290 w 64674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97"/>
                      <a:pt x="50197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290"/>
                    </a:cubicBezTo>
                    <a:cubicBezTo>
                      <a:pt x="12383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290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374263" y="-3255670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537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537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-47800" y="-3255670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537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537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-470106" y="-3255670"/>
                <a:ext cx="31683" cy="285842"/>
              </a:xfrm>
              <a:custGeom>
                <a:avLst/>
                <a:gdLst>
                  <a:gd name="connsiteX0" fmla="*/ 6191 w 12384"/>
                  <a:gd name="connsiteY0" fmla="*/ 111728 h 111728"/>
                  <a:gd name="connsiteX1" fmla="*/ 0 w 12384"/>
                  <a:gd name="connsiteY1" fmla="*/ 105537 h 111728"/>
                  <a:gd name="connsiteX2" fmla="*/ 0 w 12384"/>
                  <a:gd name="connsiteY2" fmla="*/ 6191 h 111728"/>
                  <a:gd name="connsiteX3" fmla="*/ 6191 w 12384"/>
                  <a:gd name="connsiteY3" fmla="*/ 0 h 111728"/>
                  <a:gd name="connsiteX4" fmla="*/ 12383 w 12384"/>
                  <a:gd name="connsiteY4" fmla="*/ 6191 h 111728"/>
                  <a:gd name="connsiteX5" fmla="*/ 12383 w 12384"/>
                  <a:gd name="connsiteY5" fmla="*/ 105537 h 111728"/>
                  <a:gd name="connsiteX6" fmla="*/ 6191 w 12384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4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3" y="2762"/>
                      <a:pt x="12383" y="6191"/>
                    </a:cubicBezTo>
                    <a:lnTo>
                      <a:pt x="12383" y="105537"/>
                    </a:lnTo>
                    <a:cubicBezTo>
                      <a:pt x="12478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307492" y="-3001505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290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3 h 64674"/>
                  <a:gd name="connsiteX6" fmla="*/ 12382 w 64674"/>
                  <a:gd name="connsiteY6" fmla="*/ 32290 h 64674"/>
                  <a:gd name="connsiteX7" fmla="*/ 32290 w 64674"/>
                  <a:gd name="connsiteY7" fmla="*/ 52292 h 64674"/>
                  <a:gd name="connsiteX8" fmla="*/ 52197 w 64674"/>
                  <a:gd name="connsiteY8" fmla="*/ 32290 h 64674"/>
                  <a:gd name="connsiteX9" fmla="*/ 32290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97"/>
                      <a:pt x="50102" y="64675"/>
                      <a:pt x="32290" y="64675"/>
                    </a:cubicBezTo>
                    <a:close/>
                    <a:moveTo>
                      <a:pt x="32290" y="12383"/>
                    </a:moveTo>
                    <a:cubicBezTo>
                      <a:pt x="21336" y="12383"/>
                      <a:pt x="12382" y="21336"/>
                      <a:pt x="12382" y="32290"/>
                    </a:cubicBezTo>
                    <a:cubicBezTo>
                      <a:pt x="12382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290"/>
                    </a:cubicBezTo>
                    <a:cubicBezTo>
                      <a:pt x="52197" y="21336"/>
                      <a:pt x="43339" y="12383"/>
                      <a:pt x="32290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-114814" y="-3001505"/>
                <a:ext cx="165460" cy="165460"/>
              </a:xfrm>
              <a:custGeom>
                <a:avLst/>
                <a:gdLst>
                  <a:gd name="connsiteX0" fmla="*/ 32385 w 64674"/>
                  <a:gd name="connsiteY0" fmla="*/ 64675 h 64674"/>
                  <a:gd name="connsiteX1" fmla="*/ 0 w 64674"/>
                  <a:gd name="connsiteY1" fmla="*/ 32290 h 64674"/>
                  <a:gd name="connsiteX2" fmla="*/ 32385 w 64674"/>
                  <a:gd name="connsiteY2" fmla="*/ 0 h 64674"/>
                  <a:gd name="connsiteX3" fmla="*/ 64675 w 64674"/>
                  <a:gd name="connsiteY3" fmla="*/ 32290 h 64674"/>
                  <a:gd name="connsiteX4" fmla="*/ 32385 w 64674"/>
                  <a:gd name="connsiteY4" fmla="*/ 64675 h 64674"/>
                  <a:gd name="connsiteX5" fmla="*/ 32385 w 64674"/>
                  <a:gd name="connsiteY5" fmla="*/ 12383 h 64674"/>
                  <a:gd name="connsiteX6" fmla="*/ 12478 w 64674"/>
                  <a:gd name="connsiteY6" fmla="*/ 32290 h 64674"/>
                  <a:gd name="connsiteX7" fmla="*/ 32385 w 64674"/>
                  <a:gd name="connsiteY7" fmla="*/ 52292 h 64674"/>
                  <a:gd name="connsiteX8" fmla="*/ 52292 w 64674"/>
                  <a:gd name="connsiteY8" fmla="*/ 32290 h 64674"/>
                  <a:gd name="connsiteX9" fmla="*/ 32385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385" y="0"/>
                    </a:cubicBezTo>
                    <a:cubicBezTo>
                      <a:pt x="50197" y="0"/>
                      <a:pt x="64675" y="14478"/>
                      <a:pt x="64675" y="32290"/>
                    </a:cubicBezTo>
                    <a:cubicBezTo>
                      <a:pt x="64675" y="50197"/>
                      <a:pt x="50197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339"/>
                      <a:pt x="21431" y="52292"/>
                      <a:pt x="32385" y="52292"/>
                    </a:cubicBezTo>
                    <a:cubicBezTo>
                      <a:pt x="43339" y="52292"/>
                      <a:pt x="52292" y="43339"/>
                      <a:pt x="52292" y="32290"/>
                    </a:cubicBezTo>
                    <a:cubicBezTo>
                      <a:pt x="52292" y="21336"/>
                      <a:pt x="43339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-537120" y="-3001505"/>
                <a:ext cx="165706" cy="165460"/>
              </a:xfrm>
              <a:custGeom>
                <a:avLst/>
                <a:gdLst>
                  <a:gd name="connsiteX0" fmla="*/ 32385 w 64770"/>
                  <a:gd name="connsiteY0" fmla="*/ 64675 h 64674"/>
                  <a:gd name="connsiteX1" fmla="*/ 0 w 64770"/>
                  <a:gd name="connsiteY1" fmla="*/ 32290 h 64674"/>
                  <a:gd name="connsiteX2" fmla="*/ 32385 w 64770"/>
                  <a:gd name="connsiteY2" fmla="*/ 0 h 64674"/>
                  <a:gd name="connsiteX3" fmla="*/ 64770 w 64770"/>
                  <a:gd name="connsiteY3" fmla="*/ 32290 h 64674"/>
                  <a:gd name="connsiteX4" fmla="*/ 32385 w 64770"/>
                  <a:gd name="connsiteY4" fmla="*/ 64675 h 64674"/>
                  <a:gd name="connsiteX5" fmla="*/ 32385 w 64770"/>
                  <a:gd name="connsiteY5" fmla="*/ 12383 h 64674"/>
                  <a:gd name="connsiteX6" fmla="*/ 12478 w 64770"/>
                  <a:gd name="connsiteY6" fmla="*/ 32290 h 64674"/>
                  <a:gd name="connsiteX7" fmla="*/ 32385 w 64770"/>
                  <a:gd name="connsiteY7" fmla="*/ 52292 h 64674"/>
                  <a:gd name="connsiteX8" fmla="*/ 52292 w 64770"/>
                  <a:gd name="connsiteY8" fmla="*/ 32290 h 64674"/>
                  <a:gd name="connsiteX9" fmla="*/ 32385 w 64770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385" y="0"/>
                    </a:cubicBezTo>
                    <a:cubicBezTo>
                      <a:pt x="50197" y="0"/>
                      <a:pt x="64770" y="14478"/>
                      <a:pt x="64770" y="32290"/>
                    </a:cubicBezTo>
                    <a:cubicBezTo>
                      <a:pt x="64770" y="50197"/>
                      <a:pt x="50292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339"/>
                      <a:pt x="21431" y="52292"/>
                      <a:pt x="32385" y="52292"/>
                    </a:cubicBezTo>
                    <a:cubicBezTo>
                      <a:pt x="43434" y="52292"/>
                      <a:pt x="52292" y="43339"/>
                      <a:pt x="52292" y="32290"/>
                    </a:cubicBezTo>
                    <a:cubicBezTo>
                      <a:pt x="52388" y="21336"/>
                      <a:pt x="43434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-861951" y="-3326339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-861951" y="-3748645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-861951" y="-4170708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-995734" y="-3393108"/>
                <a:ext cx="165217" cy="165217"/>
              </a:xfrm>
              <a:custGeom>
                <a:avLst/>
                <a:gdLst>
                  <a:gd name="connsiteX0" fmla="*/ 32290 w 64579"/>
                  <a:gd name="connsiteY0" fmla="*/ 64579 h 64579"/>
                  <a:gd name="connsiteX1" fmla="*/ 0 w 64579"/>
                  <a:gd name="connsiteY1" fmla="*/ 32290 h 64579"/>
                  <a:gd name="connsiteX2" fmla="*/ 32290 w 64579"/>
                  <a:gd name="connsiteY2" fmla="*/ 0 h 64579"/>
                  <a:gd name="connsiteX3" fmla="*/ 64580 w 64579"/>
                  <a:gd name="connsiteY3" fmla="*/ 32290 h 64579"/>
                  <a:gd name="connsiteX4" fmla="*/ 32290 w 64579"/>
                  <a:gd name="connsiteY4" fmla="*/ 64579 h 64579"/>
                  <a:gd name="connsiteX5" fmla="*/ 32290 w 64579"/>
                  <a:gd name="connsiteY5" fmla="*/ 12287 h 64579"/>
                  <a:gd name="connsiteX6" fmla="*/ 12383 w 64579"/>
                  <a:gd name="connsiteY6" fmla="*/ 32194 h 64579"/>
                  <a:gd name="connsiteX7" fmla="*/ 32290 w 64579"/>
                  <a:gd name="connsiteY7" fmla="*/ 52197 h 64579"/>
                  <a:gd name="connsiteX8" fmla="*/ 52197 w 64579"/>
                  <a:gd name="connsiteY8" fmla="*/ 32194 h 64579"/>
                  <a:gd name="connsiteX9" fmla="*/ 32290 w 64579"/>
                  <a:gd name="connsiteY9" fmla="*/ 12287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579">
                    <a:moveTo>
                      <a:pt x="32290" y="64579"/>
                    </a:moveTo>
                    <a:cubicBezTo>
                      <a:pt x="14478" y="64579"/>
                      <a:pt x="0" y="50101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290"/>
                    </a:cubicBezTo>
                    <a:cubicBezTo>
                      <a:pt x="64675" y="50101"/>
                      <a:pt x="50102" y="64579"/>
                      <a:pt x="32290" y="64579"/>
                    </a:cubicBezTo>
                    <a:close/>
                    <a:moveTo>
                      <a:pt x="32290" y="12287"/>
                    </a:moveTo>
                    <a:cubicBezTo>
                      <a:pt x="21336" y="12287"/>
                      <a:pt x="12383" y="21241"/>
                      <a:pt x="12383" y="32194"/>
                    </a:cubicBezTo>
                    <a:cubicBezTo>
                      <a:pt x="12383" y="43243"/>
                      <a:pt x="21336" y="52197"/>
                      <a:pt x="32290" y="52197"/>
                    </a:cubicBezTo>
                    <a:cubicBezTo>
                      <a:pt x="43244" y="52197"/>
                      <a:pt x="52197" y="43243"/>
                      <a:pt x="52197" y="32194"/>
                    </a:cubicBezTo>
                    <a:cubicBezTo>
                      <a:pt x="52292" y="21241"/>
                      <a:pt x="43339" y="12287"/>
                      <a:pt x="32290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-995734" y="-3815414"/>
                <a:ext cx="165217" cy="165460"/>
              </a:xfrm>
              <a:custGeom>
                <a:avLst/>
                <a:gdLst>
                  <a:gd name="connsiteX0" fmla="*/ 32290 w 64579"/>
                  <a:gd name="connsiteY0" fmla="*/ 64675 h 64674"/>
                  <a:gd name="connsiteX1" fmla="*/ 0 w 64579"/>
                  <a:gd name="connsiteY1" fmla="*/ 32290 h 64674"/>
                  <a:gd name="connsiteX2" fmla="*/ 32290 w 64579"/>
                  <a:gd name="connsiteY2" fmla="*/ 0 h 64674"/>
                  <a:gd name="connsiteX3" fmla="*/ 64580 w 64579"/>
                  <a:gd name="connsiteY3" fmla="*/ 32290 h 64674"/>
                  <a:gd name="connsiteX4" fmla="*/ 32290 w 64579"/>
                  <a:gd name="connsiteY4" fmla="*/ 64675 h 64674"/>
                  <a:gd name="connsiteX5" fmla="*/ 32290 w 64579"/>
                  <a:gd name="connsiteY5" fmla="*/ 12382 h 64674"/>
                  <a:gd name="connsiteX6" fmla="*/ 12383 w 64579"/>
                  <a:gd name="connsiteY6" fmla="*/ 32290 h 64674"/>
                  <a:gd name="connsiteX7" fmla="*/ 32290 w 64579"/>
                  <a:gd name="connsiteY7" fmla="*/ 52197 h 64674"/>
                  <a:gd name="connsiteX8" fmla="*/ 52197 w 64579"/>
                  <a:gd name="connsiteY8" fmla="*/ 32290 h 64674"/>
                  <a:gd name="connsiteX9" fmla="*/ 32290 w 64579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674">
                    <a:moveTo>
                      <a:pt x="32290" y="64675"/>
                    </a:moveTo>
                    <a:cubicBezTo>
                      <a:pt x="14478" y="64675"/>
                      <a:pt x="0" y="50101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290"/>
                    </a:cubicBezTo>
                    <a:cubicBezTo>
                      <a:pt x="64675" y="50101"/>
                      <a:pt x="50102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290"/>
                    </a:cubicBezTo>
                    <a:cubicBezTo>
                      <a:pt x="12383" y="43244"/>
                      <a:pt x="21336" y="52197"/>
                      <a:pt x="32290" y="52197"/>
                    </a:cubicBezTo>
                    <a:cubicBezTo>
                      <a:pt x="43244" y="52197"/>
                      <a:pt x="52197" y="43244"/>
                      <a:pt x="52197" y="32290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-995734" y="-4237722"/>
                <a:ext cx="165217" cy="165703"/>
              </a:xfrm>
              <a:custGeom>
                <a:avLst/>
                <a:gdLst>
                  <a:gd name="connsiteX0" fmla="*/ 32290 w 64579"/>
                  <a:gd name="connsiteY0" fmla="*/ 64770 h 64769"/>
                  <a:gd name="connsiteX1" fmla="*/ 0 w 64579"/>
                  <a:gd name="connsiteY1" fmla="*/ 32385 h 64769"/>
                  <a:gd name="connsiteX2" fmla="*/ 32290 w 64579"/>
                  <a:gd name="connsiteY2" fmla="*/ 0 h 64769"/>
                  <a:gd name="connsiteX3" fmla="*/ 64580 w 64579"/>
                  <a:gd name="connsiteY3" fmla="*/ 32385 h 64769"/>
                  <a:gd name="connsiteX4" fmla="*/ 32290 w 64579"/>
                  <a:gd name="connsiteY4" fmla="*/ 64770 h 64769"/>
                  <a:gd name="connsiteX5" fmla="*/ 32290 w 64579"/>
                  <a:gd name="connsiteY5" fmla="*/ 12478 h 64769"/>
                  <a:gd name="connsiteX6" fmla="*/ 12383 w 64579"/>
                  <a:gd name="connsiteY6" fmla="*/ 32480 h 64769"/>
                  <a:gd name="connsiteX7" fmla="*/ 32290 w 64579"/>
                  <a:gd name="connsiteY7" fmla="*/ 52388 h 64769"/>
                  <a:gd name="connsiteX8" fmla="*/ 52197 w 64579"/>
                  <a:gd name="connsiteY8" fmla="*/ 32480 h 64769"/>
                  <a:gd name="connsiteX9" fmla="*/ 32290 w 64579"/>
                  <a:gd name="connsiteY9" fmla="*/ 12478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769">
                    <a:moveTo>
                      <a:pt x="32290" y="64770"/>
                    </a:moveTo>
                    <a:cubicBezTo>
                      <a:pt x="14478" y="64770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385"/>
                    </a:cubicBezTo>
                    <a:cubicBezTo>
                      <a:pt x="64675" y="50197"/>
                      <a:pt x="50102" y="64770"/>
                      <a:pt x="32290" y="64770"/>
                    </a:cubicBezTo>
                    <a:close/>
                    <a:moveTo>
                      <a:pt x="32290" y="12478"/>
                    </a:moveTo>
                    <a:cubicBezTo>
                      <a:pt x="21336" y="12478"/>
                      <a:pt x="12383" y="21431"/>
                      <a:pt x="12383" y="32480"/>
                    </a:cubicBezTo>
                    <a:cubicBezTo>
                      <a:pt x="12383" y="43434"/>
                      <a:pt x="21336" y="52388"/>
                      <a:pt x="32290" y="52388"/>
                    </a:cubicBezTo>
                    <a:cubicBezTo>
                      <a:pt x="43244" y="52388"/>
                      <a:pt x="52197" y="43434"/>
                      <a:pt x="52197" y="32480"/>
                    </a:cubicBezTo>
                    <a:cubicBezTo>
                      <a:pt x="52292" y="21431"/>
                      <a:pt x="43339" y="12478"/>
                      <a:pt x="32290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-304338" y="-3853124"/>
                <a:ext cx="151448" cy="271646"/>
              </a:xfrm>
              <a:custGeom>
                <a:avLst/>
                <a:gdLst>
                  <a:gd name="connsiteX0" fmla="*/ 53030 w 59197"/>
                  <a:gd name="connsiteY0" fmla="*/ 106180 h 106179"/>
                  <a:gd name="connsiteX1" fmla="*/ 48649 w 59197"/>
                  <a:gd name="connsiteY1" fmla="*/ 104370 h 106179"/>
                  <a:gd name="connsiteX2" fmla="*/ 1786 w 59197"/>
                  <a:gd name="connsiteY2" fmla="*/ 57412 h 106179"/>
                  <a:gd name="connsiteX3" fmla="*/ 1786 w 59197"/>
                  <a:gd name="connsiteY3" fmla="*/ 48649 h 106179"/>
                  <a:gd name="connsiteX4" fmla="*/ 48649 w 59197"/>
                  <a:gd name="connsiteY4" fmla="*/ 1786 h 106179"/>
                  <a:gd name="connsiteX5" fmla="*/ 57412 w 59197"/>
                  <a:gd name="connsiteY5" fmla="*/ 1786 h 106179"/>
                  <a:gd name="connsiteX6" fmla="*/ 57412 w 59197"/>
                  <a:gd name="connsiteY6" fmla="*/ 10549 h 106179"/>
                  <a:gd name="connsiteX7" fmla="*/ 14930 w 59197"/>
                  <a:gd name="connsiteY7" fmla="*/ 53030 h 106179"/>
                  <a:gd name="connsiteX8" fmla="*/ 57412 w 59197"/>
                  <a:gd name="connsiteY8" fmla="*/ 95607 h 106179"/>
                  <a:gd name="connsiteX9" fmla="*/ 57412 w 59197"/>
                  <a:gd name="connsiteY9" fmla="*/ 104370 h 106179"/>
                  <a:gd name="connsiteX10" fmla="*/ 53030 w 59197"/>
                  <a:gd name="connsiteY10" fmla="*/ 106180 h 10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97" h="106179">
                    <a:moveTo>
                      <a:pt x="53030" y="106180"/>
                    </a:moveTo>
                    <a:cubicBezTo>
                      <a:pt x="51411" y="106180"/>
                      <a:pt x="49887" y="105608"/>
                      <a:pt x="48649" y="104370"/>
                    </a:cubicBezTo>
                    <a:lnTo>
                      <a:pt x="1786" y="57412"/>
                    </a:lnTo>
                    <a:cubicBezTo>
                      <a:pt x="-595" y="55031"/>
                      <a:pt x="-595" y="51030"/>
                      <a:pt x="1786" y="48649"/>
                    </a:cubicBezTo>
                    <a:lnTo>
                      <a:pt x="48649" y="1786"/>
                    </a:lnTo>
                    <a:cubicBezTo>
                      <a:pt x="51030" y="-595"/>
                      <a:pt x="55031" y="-595"/>
                      <a:pt x="57412" y="1786"/>
                    </a:cubicBezTo>
                    <a:cubicBezTo>
                      <a:pt x="59793" y="4167"/>
                      <a:pt x="59793" y="8168"/>
                      <a:pt x="57412" y="10549"/>
                    </a:cubicBezTo>
                    <a:lnTo>
                      <a:pt x="14930" y="53030"/>
                    </a:lnTo>
                    <a:lnTo>
                      <a:pt x="57412" y="95607"/>
                    </a:lnTo>
                    <a:cubicBezTo>
                      <a:pt x="59793" y="97988"/>
                      <a:pt x="59793" y="101989"/>
                      <a:pt x="57412" y="104370"/>
                    </a:cubicBezTo>
                    <a:cubicBezTo>
                      <a:pt x="56174" y="105608"/>
                      <a:pt x="54650" y="106180"/>
                      <a:pt x="53030" y="10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88968" y="-3853124"/>
                <a:ext cx="151448" cy="271646"/>
              </a:xfrm>
              <a:custGeom>
                <a:avLst/>
                <a:gdLst>
                  <a:gd name="connsiteX0" fmla="*/ 6167 w 59197"/>
                  <a:gd name="connsiteY0" fmla="*/ 106180 h 106179"/>
                  <a:gd name="connsiteX1" fmla="*/ 1786 w 59197"/>
                  <a:gd name="connsiteY1" fmla="*/ 104370 h 106179"/>
                  <a:gd name="connsiteX2" fmla="*/ 1786 w 59197"/>
                  <a:gd name="connsiteY2" fmla="*/ 95607 h 106179"/>
                  <a:gd name="connsiteX3" fmla="*/ 44267 w 59197"/>
                  <a:gd name="connsiteY3" fmla="*/ 53030 h 106179"/>
                  <a:gd name="connsiteX4" fmla="*/ 1786 w 59197"/>
                  <a:gd name="connsiteY4" fmla="*/ 10549 h 106179"/>
                  <a:gd name="connsiteX5" fmla="*/ 1786 w 59197"/>
                  <a:gd name="connsiteY5" fmla="*/ 1786 h 106179"/>
                  <a:gd name="connsiteX6" fmla="*/ 10549 w 59197"/>
                  <a:gd name="connsiteY6" fmla="*/ 1786 h 106179"/>
                  <a:gd name="connsiteX7" fmla="*/ 57412 w 59197"/>
                  <a:gd name="connsiteY7" fmla="*/ 48649 h 106179"/>
                  <a:gd name="connsiteX8" fmla="*/ 57412 w 59197"/>
                  <a:gd name="connsiteY8" fmla="*/ 57412 h 106179"/>
                  <a:gd name="connsiteX9" fmla="*/ 10549 w 59197"/>
                  <a:gd name="connsiteY9" fmla="*/ 104370 h 106179"/>
                  <a:gd name="connsiteX10" fmla="*/ 6167 w 59197"/>
                  <a:gd name="connsiteY10" fmla="*/ 106180 h 10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97" h="106179">
                    <a:moveTo>
                      <a:pt x="6167" y="106180"/>
                    </a:moveTo>
                    <a:cubicBezTo>
                      <a:pt x="4548" y="106180"/>
                      <a:pt x="3024" y="105608"/>
                      <a:pt x="1786" y="104370"/>
                    </a:cubicBezTo>
                    <a:cubicBezTo>
                      <a:pt x="-595" y="101989"/>
                      <a:pt x="-595" y="97988"/>
                      <a:pt x="1786" y="95607"/>
                    </a:cubicBezTo>
                    <a:lnTo>
                      <a:pt x="44267" y="53030"/>
                    </a:lnTo>
                    <a:lnTo>
                      <a:pt x="1786" y="10549"/>
                    </a:lnTo>
                    <a:cubicBezTo>
                      <a:pt x="-595" y="8168"/>
                      <a:pt x="-595" y="4167"/>
                      <a:pt x="1786" y="1786"/>
                    </a:cubicBezTo>
                    <a:cubicBezTo>
                      <a:pt x="4167" y="-595"/>
                      <a:pt x="8168" y="-595"/>
                      <a:pt x="10549" y="1786"/>
                    </a:cubicBezTo>
                    <a:lnTo>
                      <a:pt x="57412" y="48649"/>
                    </a:lnTo>
                    <a:cubicBezTo>
                      <a:pt x="59793" y="51030"/>
                      <a:pt x="59793" y="54935"/>
                      <a:pt x="57412" y="57412"/>
                    </a:cubicBezTo>
                    <a:lnTo>
                      <a:pt x="10549" y="104370"/>
                    </a:lnTo>
                    <a:cubicBezTo>
                      <a:pt x="9311" y="105608"/>
                      <a:pt x="7691" y="106180"/>
                      <a:pt x="6167" y="10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-123190" y="-3951240"/>
                <a:ext cx="191233" cy="437262"/>
              </a:xfrm>
              <a:custGeom>
                <a:avLst/>
                <a:gdLst>
                  <a:gd name="connsiteX0" fmla="*/ 6227 w 74748"/>
                  <a:gd name="connsiteY0" fmla="*/ 170915 h 170914"/>
                  <a:gd name="connsiteX1" fmla="*/ 3941 w 74748"/>
                  <a:gd name="connsiteY1" fmla="*/ 170438 h 170914"/>
                  <a:gd name="connsiteX2" fmla="*/ 417 w 74748"/>
                  <a:gd name="connsiteY2" fmla="*/ 162437 h 170914"/>
                  <a:gd name="connsiteX3" fmla="*/ 62806 w 74748"/>
                  <a:gd name="connsiteY3" fmla="*/ 3941 h 170914"/>
                  <a:gd name="connsiteX4" fmla="*/ 70807 w 74748"/>
                  <a:gd name="connsiteY4" fmla="*/ 417 h 170914"/>
                  <a:gd name="connsiteX5" fmla="*/ 74331 w 74748"/>
                  <a:gd name="connsiteY5" fmla="*/ 8418 h 170914"/>
                  <a:gd name="connsiteX6" fmla="*/ 11942 w 74748"/>
                  <a:gd name="connsiteY6" fmla="*/ 166914 h 170914"/>
                  <a:gd name="connsiteX7" fmla="*/ 6227 w 74748"/>
                  <a:gd name="connsiteY7" fmla="*/ 170915 h 17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748" h="170914">
                    <a:moveTo>
                      <a:pt x="6227" y="170915"/>
                    </a:moveTo>
                    <a:cubicBezTo>
                      <a:pt x="5465" y="170915"/>
                      <a:pt x="4703" y="170819"/>
                      <a:pt x="3941" y="170438"/>
                    </a:cubicBezTo>
                    <a:cubicBezTo>
                      <a:pt x="798" y="169200"/>
                      <a:pt x="-821" y="165581"/>
                      <a:pt x="417" y="162437"/>
                    </a:cubicBezTo>
                    <a:lnTo>
                      <a:pt x="62806" y="3941"/>
                    </a:lnTo>
                    <a:cubicBezTo>
                      <a:pt x="64044" y="798"/>
                      <a:pt x="67664" y="-821"/>
                      <a:pt x="70807" y="417"/>
                    </a:cubicBezTo>
                    <a:cubicBezTo>
                      <a:pt x="73950" y="1655"/>
                      <a:pt x="75569" y="5275"/>
                      <a:pt x="74331" y="8418"/>
                    </a:cubicBezTo>
                    <a:lnTo>
                      <a:pt x="11942" y="166914"/>
                    </a:lnTo>
                    <a:cubicBezTo>
                      <a:pt x="11085" y="169391"/>
                      <a:pt x="8704" y="170915"/>
                      <a:pt x="6227" y="1709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730" name="组合 729"/>
          <p:cNvGrpSpPr/>
          <p:nvPr/>
        </p:nvGrpSpPr>
        <p:grpSpPr>
          <a:xfrm>
            <a:off x="2330797" y="5544816"/>
            <a:ext cx="430202" cy="430202"/>
            <a:chOff x="2311547" y="5544816"/>
            <a:chExt cx="430202" cy="430202"/>
          </a:xfrm>
        </p:grpSpPr>
        <p:sp>
          <p:nvSpPr>
            <p:cNvPr id="490" name="矩形: 圆角 489"/>
            <p:cNvSpPr/>
            <p:nvPr/>
          </p:nvSpPr>
          <p:spPr>
            <a:xfrm>
              <a:off x="2311547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727" name="组合 726"/>
            <p:cNvGrpSpPr/>
            <p:nvPr/>
          </p:nvGrpSpPr>
          <p:grpSpPr>
            <a:xfrm>
              <a:off x="2377081" y="5629835"/>
              <a:ext cx="299133" cy="260164"/>
              <a:chOff x="2377081" y="5629835"/>
              <a:chExt cx="299133" cy="260164"/>
            </a:xfrm>
          </p:grpSpPr>
          <p:sp>
            <p:nvSpPr>
              <p:cNvPr id="680" name="任意多边形: 形状 679"/>
              <p:cNvSpPr/>
              <p:nvPr/>
            </p:nvSpPr>
            <p:spPr>
              <a:xfrm>
                <a:off x="2446062" y="5760956"/>
                <a:ext cx="161170" cy="109728"/>
              </a:xfrm>
              <a:custGeom>
                <a:avLst/>
                <a:gdLst>
                  <a:gd name="connsiteX0" fmla="*/ 1113261 w 1130493"/>
                  <a:gd name="connsiteY0" fmla="*/ 769659 h 769658"/>
                  <a:gd name="connsiteX1" fmla="*/ 17233 w 1130493"/>
                  <a:gd name="connsiteY1" fmla="*/ 769659 h 769658"/>
                  <a:gd name="connsiteX2" fmla="*/ 0 w 1130493"/>
                  <a:gd name="connsiteY2" fmla="*/ 752425 h 769658"/>
                  <a:gd name="connsiteX3" fmla="*/ 0 w 1130493"/>
                  <a:gd name="connsiteY3" fmla="*/ 17233 h 769658"/>
                  <a:gd name="connsiteX4" fmla="*/ 17233 w 1130493"/>
                  <a:gd name="connsiteY4" fmla="*/ 0 h 769658"/>
                  <a:gd name="connsiteX5" fmla="*/ 1113261 w 1130493"/>
                  <a:gd name="connsiteY5" fmla="*/ 0 h 769658"/>
                  <a:gd name="connsiteX6" fmla="*/ 1130494 w 1130493"/>
                  <a:gd name="connsiteY6" fmla="*/ 17233 h 769658"/>
                  <a:gd name="connsiteX7" fmla="*/ 1130494 w 1130493"/>
                  <a:gd name="connsiteY7" fmla="*/ 752425 h 769658"/>
                  <a:gd name="connsiteX8" fmla="*/ 1113261 w 1130493"/>
                  <a:gd name="connsiteY8" fmla="*/ 769659 h 769658"/>
                  <a:gd name="connsiteX9" fmla="*/ 34466 w 1130493"/>
                  <a:gd name="connsiteY9" fmla="*/ 735192 h 769658"/>
                  <a:gd name="connsiteX10" fmla="*/ 1096028 w 1130493"/>
                  <a:gd name="connsiteY10" fmla="*/ 735192 h 769658"/>
                  <a:gd name="connsiteX11" fmla="*/ 1096028 w 1130493"/>
                  <a:gd name="connsiteY11" fmla="*/ 34466 h 769658"/>
                  <a:gd name="connsiteX12" fmla="*/ 34466 w 1130493"/>
                  <a:gd name="connsiteY12" fmla="*/ 34466 h 769658"/>
                  <a:gd name="connsiteX13" fmla="*/ 34466 w 1130493"/>
                  <a:gd name="connsiteY13" fmla="*/ 735192 h 76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0493" h="769658">
                    <a:moveTo>
                      <a:pt x="1113261" y="769659"/>
                    </a:moveTo>
                    <a:lnTo>
                      <a:pt x="17233" y="769659"/>
                    </a:lnTo>
                    <a:cubicBezTo>
                      <a:pt x="7689" y="769659"/>
                      <a:pt x="0" y="761970"/>
                      <a:pt x="0" y="752425"/>
                    </a:cubicBezTo>
                    <a:lnTo>
                      <a:pt x="0" y="17233"/>
                    </a:lnTo>
                    <a:cubicBezTo>
                      <a:pt x="0" y="7689"/>
                      <a:pt x="7689" y="0"/>
                      <a:pt x="17233" y="0"/>
                    </a:cubicBezTo>
                    <a:lnTo>
                      <a:pt x="1113261" y="0"/>
                    </a:lnTo>
                    <a:cubicBezTo>
                      <a:pt x="1122805" y="0"/>
                      <a:pt x="1130494" y="7689"/>
                      <a:pt x="1130494" y="17233"/>
                    </a:cubicBezTo>
                    <a:lnTo>
                      <a:pt x="1130494" y="752425"/>
                    </a:lnTo>
                    <a:cubicBezTo>
                      <a:pt x="1130494" y="761970"/>
                      <a:pt x="1122805" y="769659"/>
                      <a:pt x="1113261" y="769659"/>
                    </a:cubicBezTo>
                    <a:close/>
                    <a:moveTo>
                      <a:pt x="34466" y="735192"/>
                    </a:moveTo>
                    <a:lnTo>
                      <a:pt x="1096028" y="735192"/>
                    </a:lnTo>
                    <a:lnTo>
                      <a:pt x="1096028" y="34466"/>
                    </a:lnTo>
                    <a:lnTo>
                      <a:pt x="34466" y="34466"/>
                    </a:lnTo>
                    <a:lnTo>
                      <a:pt x="34466" y="735192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2433060" y="5865770"/>
                <a:ext cx="187175" cy="24229"/>
              </a:xfrm>
              <a:custGeom>
                <a:avLst/>
                <a:gdLst>
                  <a:gd name="connsiteX0" fmla="*/ 1228060 w 1312899"/>
                  <a:gd name="connsiteY0" fmla="*/ 169945 h 169945"/>
                  <a:gd name="connsiteX1" fmla="*/ 84840 w 1312899"/>
                  <a:gd name="connsiteY1" fmla="*/ 169945 h 169945"/>
                  <a:gd name="connsiteX2" fmla="*/ 0 w 1312899"/>
                  <a:gd name="connsiteY2" fmla="*/ 84840 h 169945"/>
                  <a:gd name="connsiteX3" fmla="*/ 0 w 1312899"/>
                  <a:gd name="connsiteY3" fmla="*/ 36587 h 169945"/>
                  <a:gd name="connsiteX4" fmla="*/ 36587 w 1312899"/>
                  <a:gd name="connsiteY4" fmla="*/ 0 h 169945"/>
                  <a:gd name="connsiteX5" fmla="*/ 1276578 w 1312899"/>
                  <a:gd name="connsiteY5" fmla="*/ 0 h 169945"/>
                  <a:gd name="connsiteX6" fmla="*/ 1312900 w 1312899"/>
                  <a:gd name="connsiteY6" fmla="*/ 36587 h 169945"/>
                  <a:gd name="connsiteX7" fmla="*/ 1312900 w 1312899"/>
                  <a:gd name="connsiteY7" fmla="*/ 84840 h 169945"/>
                  <a:gd name="connsiteX8" fmla="*/ 1228060 w 1312899"/>
                  <a:gd name="connsiteY8" fmla="*/ 169945 h 169945"/>
                  <a:gd name="connsiteX9" fmla="*/ 36587 w 1312899"/>
                  <a:gd name="connsiteY9" fmla="*/ 34466 h 169945"/>
                  <a:gd name="connsiteX10" fmla="*/ 34466 w 1312899"/>
                  <a:gd name="connsiteY10" fmla="*/ 36587 h 169945"/>
                  <a:gd name="connsiteX11" fmla="*/ 34466 w 1312899"/>
                  <a:gd name="connsiteY11" fmla="*/ 84840 h 169945"/>
                  <a:gd name="connsiteX12" fmla="*/ 84840 w 1312899"/>
                  <a:gd name="connsiteY12" fmla="*/ 135479 h 169945"/>
                  <a:gd name="connsiteX13" fmla="*/ 1227795 w 1312899"/>
                  <a:gd name="connsiteY13" fmla="*/ 135479 h 169945"/>
                  <a:gd name="connsiteX14" fmla="*/ 1278169 w 1312899"/>
                  <a:gd name="connsiteY14" fmla="*/ 84840 h 169945"/>
                  <a:gd name="connsiteX15" fmla="*/ 1278169 w 1312899"/>
                  <a:gd name="connsiteY15" fmla="*/ 36587 h 169945"/>
                  <a:gd name="connsiteX16" fmla="*/ 1276313 w 1312899"/>
                  <a:gd name="connsiteY16" fmla="*/ 34466 h 169945"/>
                  <a:gd name="connsiteX17" fmla="*/ 36587 w 1312899"/>
                  <a:gd name="connsiteY17" fmla="*/ 34466 h 16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12899" h="169945">
                    <a:moveTo>
                      <a:pt x="1228060" y="169945"/>
                    </a:moveTo>
                    <a:lnTo>
                      <a:pt x="84840" y="169945"/>
                    </a:lnTo>
                    <a:cubicBezTo>
                      <a:pt x="37913" y="169945"/>
                      <a:pt x="0" y="131767"/>
                      <a:pt x="0" y="84840"/>
                    </a:cubicBezTo>
                    <a:lnTo>
                      <a:pt x="0" y="36587"/>
                    </a:lnTo>
                    <a:cubicBezTo>
                      <a:pt x="0" y="16438"/>
                      <a:pt x="16438" y="0"/>
                      <a:pt x="36587" y="0"/>
                    </a:cubicBezTo>
                    <a:lnTo>
                      <a:pt x="1276578" y="0"/>
                    </a:lnTo>
                    <a:cubicBezTo>
                      <a:pt x="1296727" y="0"/>
                      <a:pt x="1312900" y="16438"/>
                      <a:pt x="1312900" y="36587"/>
                    </a:cubicBezTo>
                    <a:lnTo>
                      <a:pt x="1312900" y="84840"/>
                    </a:lnTo>
                    <a:cubicBezTo>
                      <a:pt x="1312900" y="131767"/>
                      <a:pt x="1274722" y="169945"/>
                      <a:pt x="1228060" y="169945"/>
                    </a:cubicBezTo>
                    <a:close/>
                    <a:moveTo>
                      <a:pt x="36587" y="34466"/>
                    </a:moveTo>
                    <a:cubicBezTo>
                      <a:pt x="35527" y="34466"/>
                      <a:pt x="34466" y="35262"/>
                      <a:pt x="34466" y="36587"/>
                    </a:cubicBezTo>
                    <a:lnTo>
                      <a:pt x="34466" y="84840"/>
                    </a:lnTo>
                    <a:cubicBezTo>
                      <a:pt x="34466" y="112678"/>
                      <a:pt x="57002" y="135479"/>
                      <a:pt x="84840" y="135479"/>
                    </a:cubicBezTo>
                    <a:lnTo>
                      <a:pt x="1227795" y="135479"/>
                    </a:lnTo>
                    <a:cubicBezTo>
                      <a:pt x="1255633" y="135479"/>
                      <a:pt x="1278169" y="112678"/>
                      <a:pt x="1278169" y="84840"/>
                    </a:cubicBezTo>
                    <a:lnTo>
                      <a:pt x="1278169" y="36587"/>
                    </a:lnTo>
                    <a:cubicBezTo>
                      <a:pt x="1278169" y="35527"/>
                      <a:pt x="1277373" y="34466"/>
                      <a:pt x="1276313" y="34466"/>
                    </a:cubicBezTo>
                    <a:lnTo>
                      <a:pt x="36587" y="34466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2493914" y="5786886"/>
                <a:ext cx="65466" cy="57831"/>
              </a:xfrm>
              <a:custGeom>
                <a:avLst/>
                <a:gdLst>
                  <a:gd name="connsiteX0" fmla="*/ 0 w 459196"/>
                  <a:gd name="connsiteY0" fmla="*/ 0 h 405641"/>
                  <a:gd name="connsiteX1" fmla="*/ 459197 w 459196"/>
                  <a:gd name="connsiteY1" fmla="*/ 0 h 405641"/>
                  <a:gd name="connsiteX2" fmla="*/ 459197 w 459196"/>
                  <a:gd name="connsiteY2" fmla="*/ 309931 h 405641"/>
                  <a:gd name="connsiteX3" fmla="*/ 216077 w 459196"/>
                  <a:gd name="connsiteY3" fmla="*/ 309931 h 405641"/>
                  <a:gd name="connsiteX4" fmla="*/ 151652 w 459196"/>
                  <a:gd name="connsiteY4" fmla="*/ 355798 h 405641"/>
                  <a:gd name="connsiteX5" fmla="*/ 82189 w 459196"/>
                  <a:gd name="connsiteY5" fmla="*/ 405642 h 405641"/>
                  <a:gd name="connsiteX6" fmla="*/ 82189 w 459196"/>
                  <a:gd name="connsiteY6" fmla="*/ 309931 h 405641"/>
                  <a:gd name="connsiteX7" fmla="*/ 0 w 459196"/>
                  <a:gd name="connsiteY7" fmla="*/ 309931 h 405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196" h="405641">
                    <a:moveTo>
                      <a:pt x="0" y="0"/>
                    </a:moveTo>
                    <a:lnTo>
                      <a:pt x="459197" y="0"/>
                    </a:lnTo>
                    <a:lnTo>
                      <a:pt x="459197" y="309931"/>
                    </a:lnTo>
                    <a:lnTo>
                      <a:pt x="216077" y="309931"/>
                    </a:lnTo>
                    <a:lnTo>
                      <a:pt x="151652" y="355798"/>
                    </a:lnTo>
                    <a:lnTo>
                      <a:pt x="82189" y="405642"/>
                    </a:lnTo>
                    <a:lnTo>
                      <a:pt x="82189" y="309931"/>
                    </a:lnTo>
                    <a:lnTo>
                      <a:pt x="0" y="309931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507106" y="5798830"/>
                <a:ext cx="39083" cy="4914"/>
              </a:xfrm>
              <a:custGeom>
                <a:avLst/>
                <a:gdLst>
                  <a:gd name="connsiteX0" fmla="*/ 256906 w 274139"/>
                  <a:gd name="connsiteY0" fmla="*/ 34466 h 34466"/>
                  <a:gd name="connsiteX1" fmla="*/ 17233 w 274139"/>
                  <a:gd name="connsiteY1" fmla="*/ 34466 h 34466"/>
                  <a:gd name="connsiteX2" fmla="*/ 0 w 274139"/>
                  <a:gd name="connsiteY2" fmla="*/ 17233 h 34466"/>
                  <a:gd name="connsiteX3" fmla="*/ 17233 w 274139"/>
                  <a:gd name="connsiteY3" fmla="*/ 0 h 34466"/>
                  <a:gd name="connsiteX4" fmla="*/ 256906 w 274139"/>
                  <a:gd name="connsiteY4" fmla="*/ 0 h 34466"/>
                  <a:gd name="connsiteX5" fmla="*/ 274139 w 274139"/>
                  <a:gd name="connsiteY5" fmla="*/ 17233 h 34466"/>
                  <a:gd name="connsiteX6" fmla="*/ 256906 w 27413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139" h="34466">
                    <a:moveTo>
                      <a:pt x="25690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256906" y="0"/>
                    </a:lnTo>
                    <a:cubicBezTo>
                      <a:pt x="266451" y="0"/>
                      <a:pt x="274139" y="7689"/>
                      <a:pt x="274139" y="17233"/>
                    </a:cubicBezTo>
                    <a:cubicBezTo>
                      <a:pt x="274139" y="26778"/>
                      <a:pt x="266451" y="34466"/>
                      <a:pt x="25690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2507106" y="5813345"/>
                <a:ext cx="39083" cy="4914"/>
              </a:xfrm>
              <a:custGeom>
                <a:avLst/>
                <a:gdLst>
                  <a:gd name="connsiteX0" fmla="*/ 256906 w 274139"/>
                  <a:gd name="connsiteY0" fmla="*/ 34466 h 34466"/>
                  <a:gd name="connsiteX1" fmla="*/ 17233 w 274139"/>
                  <a:gd name="connsiteY1" fmla="*/ 34466 h 34466"/>
                  <a:gd name="connsiteX2" fmla="*/ 0 w 274139"/>
                  <a:gd name="connsiteY2" fmla="*/ 17233 h 34466"/>
                  <a:gd name="connsiteX3" fmla="*/ 17233 w 274139"/>
                  <a:gd name="connsiteY3" fmla="*/ 0 h 34466"/>
                  <a:gd name="connsiteX4" fmla="*/ 256906 w 274139"/>
                  <a:gd name="connsiteY4" fmla="*/ 0 h 34466"/>
                  <a:gd name="connsiteX5" fmla="*/ 274139 w 274139"/>
                  <a:gd name="connsiteY5" fmla="*/ 17233 h 34466"/>
                  <a:gd name="connsiteX6" fmla="*/ 256906 w 27413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139" h="34466">
                    <a:moveTo>
                      <a:pt x="25690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256906" y="0"/>
                    </a:lnTo>
                    <a:cubicBezTo>
                      <a:pt x="266451" y="0"/>
                      <a:pt x="274139" y="7689"/>
                      <a:pt x="274139" y="17233"/>
                    </a:cubicBezTo>
                    <a:cubicBezTo>
                      <a:pt x="274139" y="26778"/>
                      <a:pt x="266451" y="34466"/>
                      <a:pt x="25690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2377081" y="5629835"/>
                <a:ext cx="299133" cy="194660"/>
              </a:xfrm>
              <a:custGeom>
                <a:avLst/>
                <a:gdLst>
                  <a:gd name="connsiteX0" fmla="*/ 1636088 w 2098200"/>
                  <a:gd name="connsiteY0" fmla="*/ 1365395 h 1365394"/>
                  <a:gd name="connsiteX1" fmla="*/ 1597114 w 2098200"/>
                  <a:gd name="connsiteY1" fmla="*/ 1365395 h 1365394"/>
                  <a:gd name="connsiteX2" fmla="*/ 1579881 w 2098200"/>
                  <a:gd name="connsiteY2" fmla="*/ 1348162 h 1365394"/>
                  <a:gd name="connsiteX3" fmla="*/ 1579881 w 2098200"/>
                  <a:gd name="connsiteY3" fmla="*/ 954186 h 1365394"/>
                  <a:gd name="connsiteX4" fmla="*/ 518585 w 2098200"/>
                  <a:gd name="connsiteY4" fmla="*/ 954186 h 1365394"/>
                  <a:gd name="connsiteX5" fmla="*/ 518585 w 2098200"/>
                  <a:gd name="connsiteY5" fmla="*/ 1348162 h 1365394"/>
                  <a:gd name="connsiteX6" fmla="*/ 501352 w 2098200"/>
                  <a:gd name="connsiteY6" fmla="*/ 1365395 h 1365394"/>
                  <a:gd name="connsiteX7" fmla="*/ 462378 w 2098200"/>
                  <a:gd name="connsiteY7" fmla="*/ 1365395 h 1365394"/>
                  <a:gd name="connsiteX8" fmla="*/ 0 w 2098200"/>
                  <a:gd name="connsiteY8" fmla="*/ 903017 h 1365394"/>
                  <a:gd name="connsiteX9" fmla="*/ 245771 w 2098200"/>
                  <a:gd name="connsiteY9" fmla="*/ 494459 h 1365394"/>
                  <a:gd name="connsiteX10" fmla="*/ 678986 w 2098200"/>
                  <a:gd name="connsiteY10" fmla="*/ 204412 h 1365394"/>
                  <a:gd name="connsiteX11" fmla="*/ 1005355 w 2098200"/>
                  <a:gd name="connsiteY11" fmla="*/ 336974 h 1365394"/>
                  <a:gd name="connsiteX12" fmla="*/ 1455272 w 2098200"/>
                  <a:gd name="connsiteY12" fmla="*/ 0 h 1365394"/>
                  <a:gd name="connsiteX13" fmla="*/ 1923748 w 2098200"/>
                  <a:gd name="connsiteY13" fmla="*/ 468476 h 1365394"/>
                  <a:gd name="connsiteX14" fmla="*/ 1918446 w 2098200"/>
                  <a:gd name="connsiteY14" fmla="*/ 537939 h 1365394"/>
                  <a:gd name="connsiteX15" fmla="*/ 2098201 w 2098200"/>
                  <a:gd name="connsiteY15" fmla="*/ 903282 h 1365394"/>
                  <a:gd name="connsiteX16" fmla="*/ 1636088 w 2098200"/>
                  <a:gd name="connsiteY16" fmla="*/ 1365395 h 1365394"/>
                  <a:gd name="connsiteX17" fmla="*/ 1614347 w 2098200"/>
                  <a:gd name="connsiteY17" fmla="*/ 1330929 h 1365394"/>
                  <a:gd name="connsiteX18" fmla="*/ 1636088 w 2098200"/>
                  <a:gd name="connsiteY18" fmla="*/ 1330929 h 1365394"/>
                  <a:gd name="connsiteX19" fmla="*/ 2064000 w 2098200"/>
                  <a:gd name="connsiteY19" fmla="*/ 903017 h 1365394"/>
                  <a:gd name="connsiteX20" fmla="*/ 1889812 w 2098200"/>
                  <a:gd name="connsiteY20" fmla="*/ 559149 h 1365394"/>
                  <a:gd name="connsiteX21" fmla="*/ 1883184 w 2098200"/>
                  <a:gd name="connsiteY21" fmla="*/ 542446 h 1365394"/>
                  <a:gd name="connsiteX22" fmla="*/ 1889547 w 2098200"/>
                  <a:gd name="connsiteY22" fmla="*/ 468476 h 1365394"/>
                  <a:gd name="connsiteX23" fmla="*/ 1455537 w 2098200"/>
                  <a:gd name="connsiteY23" fmla="*/ 34466 h 1365394"/>
                  <a:gd name="connsiteX24" fmla="*/ 1031602 w 2098200"/>
                  <a:gd name="connsiteY24" fmla="*/ 374887 h 1365394"/>
                  <a:gd name="connsiteX25" fmla="*/ 1019141 w 2098200"/>
                  <a:gd name="connsiteY25" fmla="*/ 387878 h 1365394"/>
                  <a:gd name="connsiteX26" fmla="*/ 1001908 w 2098200"/>
                  <a:gd name="connsiteY26" fmla="*/ 382841 h 1365394"/>
                  <a:gd name="connsiteX27" fmla="*/ 679251 w 2098200"/>
                  <a:gd name="connsiteY27" fmla="*/ 239143 h 1365394"/>
                  <a:gd name="connsiteX28" fmla="*/ 275730 w 2098200"/>
                  <a:gd name="connsiteY28" fmla="*/ 513282 h 1365394"/>
                  <a:gd name="connsiteX29" fmla="*/ 267511 w 2098200"/>
                  <a:gd name="connsiteY29" fmla="*/ 522297 h 1365394"/>
                  <a:gd name="connsiteX30" fmla="*/ 34466 w 2098200"/>
                  <a:gd name="connsiteY30" fmla="*/ 903017 h 1365394"/>
                  <a:gd name="connsiteX31" fmla="*/ 462378 w 2098200"/>
                  <a:gd name="connsiteY31" fmla="*/ 1330929 h 1365394"/>
                  <a:gd name="connsiteX32" fmla="*/ 484119 w 2098200"/>
                  <a:gd name="connsiteY32" fmla="*/ 1330929 h 1365394"/>
                  <a:gd name="connsiteX33" fmla="*/ 484119 w 2098200"/>
                  <a:gd name="connsiteY33" fmla="*/ 936953 h 1365394"/>
                  <a:gd name="connsiteX34" fmla="*/ 501352 w 2098200"/>
                  <a:gd name="connsiteY34" fmla="*/ 919719 h 1365394"/>
                  <a:gd name="connsiteX35" fmla="*/ 1597114 w 2098200"/>
                  <a:gd name="connsiteY35" fmla="*/ 919719 h 1365394"/>
                  <a:gd name="connsiteX36" fmla="*/ 1614347 w 2098200"/>
                  <a:gd name="connsiteY36" fmla="*/ 936953 h 1365394"/>
                  <a:gd name="connsiteX37" fmla="*/ 1614347 w 2098200"/>
                  <a:gd name="connsiteY37" fmla="*/ 1330929 h 136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8200" h="1365394">
                    <a:moveTo>
                      <a:pt x="1636088" y="1365395"/>
                    </a:moveTo>
                    <a:lnTo>
                      <a:pt x="1597114" y="1365395"/>
                    </a:lnTo>
                    <a:cubicBezTo>
                      <a:pt x="1587570" y="1365395"/>
                      <a:pt x="1579881" y="1357706"/>
                      <a:pt x="1579881" y="1348162"/>
                    </a:cubicBezTo>
                    <a:lnTo>
                      <a:pt x="1579881" y="954186"/>
                    </a:lnTo>
                    <a:lnTo>
                      <a:pt x="518585" y="954186"/>
                    </a:lnTo>
                    <a:lnTo>
                      <a:pt x="518585" y="1348162"/>
                    </a:lnTo>
                    <a:cubicBezTo>
                      <a:pt x="518585" y="1357706"/>
                      <a:pt x="510896" y="1365395"/>
                      <a:pt x="501352" y="1365395"/>
                    </a:cubicBezTo>
                    <a:lnTo>
                      <a:pt x="462378" y="1365395"/>
                    </a:lnTo>
                    <a:cubicBezTo>
                      <a:pt x="207328" y="1365395"/>
                      <a:pt x="0" y="1157802"/>
                      <a:pt x="0" y="903017"/>
                    </a:cubicBezTo>
                    <a:cubicBezTo>
                      <a:pt x="0" y="731746"/>
                      <a:pt x="94119" y="575587"/>
                      <a:pt x="245771" y="494459"/>
                    </a:cubicBezTo>
                    <a:cubicBezTo>
                      <a:pt x="318415" y="318150"/>
                      <a:pt x="487830" y="204412"/>
                      <a:pt x="678986" y="204412"/>
                    </a:cubicBezTo>
                    <a:cubicBezTo>
                      <a:pt x="800943" y="204412"/>
                      <a:pt x="918129" y="252399"/>
                      <a:pt x="1005355" y="336974"/>
                    </a:cubicBezTo>
                    <a:cubicBezTo>
                      <a:pt x="1063152" y="139986"/>
                      <a:pt x="1247679" y="0"/>
                      <a:pt x="1455272" y="0"/>
                    </a:cubicBezTo>
                    <a:cubicBezTo>
                      <a:pt x="1713769" y="0"/>
                      <a:pt x="1923748" y="210244"/>
                      <a:pt x="1923748" y="468476"/>
                    </a:cubicBezTo>
                    <a:cubicBezTo>
                      <a:pt x="1923748" y="491542"/>
                      <a:pt x="1921893" y="514873"/>
                      <a:pt x="1918446" y="537939"/>
                    </a:cubicBezTo>
                    <a:cubicBezTo>
                      <a:pt x="2031124" y="625430"/>
                      <a:pt x="2098201" y="761175"/>
                      <a:pt x="2098201" y="903282"/>
                    </a:cubicBezTo>
                    <a:cubicBezTo>
                      <a:pt x="2098466" y="1157802"/>
                      <a:pt x="1890873" y="1365395"/>
                      <a:pt x="1636088" y="1365395"/>
                    </a:cubicBezTo>
                    <a:close/>
                    <a:moveTo>
                      <a:pt x="1614347" y="1330929"/>
                    </a:moveTo>
                    <a:lnTo>
                      <a:pt x="1636088" y="1330929"/>
                    </a:lnTo>
                    <a:cubicBezTo>
                      <a:pt x="1872049" y="1330929"/>
                      <a:pt x="2064000" y="1138978"/>
                      <a:pt x="2064000" y="903017"/>
                    </a:cubicBezTo>
                    <a:cubicBezTo>
                      <a:pt x="2064000" y="768598"/>
                      <a:pt x="1998779" y="640012"/>
                      <a:pt x="1889812" y="559149"/>
                    </a:cubicBezTo>
                    <a:cubicBezTo>
                      <a:pt x="1884510" y="555172"/>
                      <a:pt x="1881859" y="548809"/>
                      <a:pt x="1883184" y="542446"/>
                    </a:cubicBezTo>
                    <a:cubicBezTo>
                      <a:pt x="1887426" y="518055"/>
                      <a:pt x="1889547" y="493133"/>
                      <a:pt x="1889547" y="468476"/>
                    </a:cubicBezTo>
                    <a:cubicBezTo>
                      <a:pt x="1889547" y="229068"/>
                      <a:pt x="1694945" y="34466"/>
                      <a:pt x="1455537" y="34466"/>
                    </a:cubicBezTo>
                    <a:cubicBezTo>
                      <a:pt x="1253247" y="34466"/>
                      <a:pt x="1075083" y="177634"/>
                      <a:pt x="1031602" y="374887"/>
                    </a:cubicBezTo>
                    <a:cubicBezTo>
                      <a:pt x="1030277" y="381250"/>
                      <a:pt x="1025504" y="386287"/>
                      <a:pt x="1019141" y="387878"/>
                    </a:cubicBezTo>
                    <a:cubicBezTo>
                      <a:pt x="1013043" y="389469"/>
                      <a:pt x="1006150" y="387613"/>
                      <a:pt x="1001908" y="382841"/>
                    </a:cubicBezTo>
                    <a:cubicBezTo>
                      <a:pt x="919454" y="291373"/>
                      <a:pt x="801739" y="239143"/>
                      <a:pt x="679251" y="239143"/>
                    </a:cubicBezTo>
                    <a:cubicBezTo>
                      <a:pt x="500026" y="239143"/>
                      <a:pt x="341481" y="346784"/>
                      <a:pt x="275730" y="513282"/>
                    </a:cubicBezTo>
                    <a:cubicBezTo>
                      <a:pt x="274139" y="517259"/>
                      <a:pt x="271223" y="520441"/>
                      <a:pt x="267511" y="522297"/>
                    </a:cubicBezTo>
                    <a:cubicBezTo>
                      <a:pt x="123813" y="596532"/>
                      <a:pt x="34466" y="742351"/>
                      <a:pt x="34466" y="903017"/>
                    </a:cubicBezTo>
                    <a:cubicBezTo>
                      <a:pt x="34466" y="1138978"/>
                      <a:pt x="226417" y="1330929"/>
                      <a:pt x="462378" y="1330929"/>
                    </a:cubicBezTo>
                    <a:lnTo>
                      <a:pt x="484119" y="1330929"/>
                    </a:lnTo>
                    <a:lnTo>
                      <a:pt x="484119" y="936953"/>
                    </a:lnTo>
                    <a:cubicBezTo>
                      <a:pt x="484119" y="927408"/>
                      <a:pt x="491807" y="919719"/>
                      <a:pt x="501352" y="919719"/>
                    </a:cubicBezTo>
                    <a:lnTo>
                      <a:pt x="1597114" y="919719"/>
                    </a:lnTo>
                    <a:cubicBezTo>
                      <a:pt x="1606659" y="919719"/>
                      <a:pt x="1614347" y="927408"/>
                      <a:pt x="1614347" y="936953"/>
                    </a:cubicBezTo>
                    <a:lnTo>
                      <a:pt x="1614347" y="1330929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2447471" y="5699998"/>
                <a:ext cx="35787" cy="15677"/>
              </a:xfrm>
              <a:custGeom>
                <a:avLst/>
                <a:gdLst>
                  <a:gd name="connsiteX0" fmla="*/ 17158 w 251018"/>
                  <a:gd name="connsiteY0" fmla="*/ 109959 h 109959"/>
                  <a:gd name="connsiteX1" fmla="*/ 5757 w 251018"/>
                  <a:gd name="connsiteY1" fmla="*/ 105717 h 109959"/>
                  <a:gd name="connsiteX2" fmla="*/ 4432 w 251018"/>
                  <a:gd name="connsiteY2" fmla="*/ 81326 h 109959"/>
                  <a:gd name="connsiteX3" fmla="*/ 240393 w 251018"/>
                  <a:gd name="connsiteY3" fmla="*/ 10802 h 109959"/>
                  <a:gd name="connsiteX4" fmla="*/ 249672 w 251018"/>
                  <a:gd name="connsiteY4" fmla="*/ 33338 h 109959"/>
                  <a:gd name="connsiteX5" fmla="*/ 227137 w 251018"/>
                  <a:gd name="connsiteY5" fmla="*/ 42882 h 109959"/>
                  <a:gd name="connsiteX6" fmla="*/ 29884 w 251018"/>
                  <a:gd name="connsiteY6" fmla="*/ 104391 h 109959"/>
                  <a:gd name="connsiteX7" fmla="*/ 17158 w 251018"/>
                  <a:gd name="connsiteY7" fmla="*/ 109959 h 109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018" h="109959">
                    <a:moveTo>
                      <a:pt x="17158" y="109959"/>
                    </a:moveTo>
                    <a:cubicBezTo>
                      <a:pt x="13181" y="109959"/>
                      <a:pt x="8939" y="108633"/>
                      <a:pt x="5757" y="105717"/>
                    </a:cubicBezTo>
                    <a:cubicBezTo>
                      <a:pt x="-1401" y="99354"/>
                      <a:pt x="-1931" y="88484"/>
                      <a:pt x="4432" y="81326"/>
                    </a:cubicBezTo>
                    <a:cubicBezTo>
                      <a:pt x="112072" y="-40102"/>
                      <a:pt x="239332" y="10272"/>
                      <a:pt x="240393" y="10802"/>
                    </a:cubicBezTo>
                    <a:cubicBezTo>
                      <a:pt x="249142" y="14514"/>
                      <a:pt x="253384" y="24589"/>
                      <a:pt x="249672" y="33338"/>
                    </a:cubicBezTo>
                    <a:cubicBezTo>
                      <a:pt x="245961" y="42087"/>
                      <a:pt x="235886" y="46329"/>
                      <a:pt x="227137" y="42882"/>
                    </a:cubicBezTo>
                    <a:cubicBezTo>
                      <a:pt x="222895" y="41027"/>
                      <a:pt x="120822" y="1788"/>
                      <a:pt x="29884" y="104391"/>
                    </a:cubicBezTo>
                    <a:cubicBezTo>
                      <a:pt x="26702" y="107838"/>
                      <a:pt x="21930" y="109959"/>
                      <a:pt x="17158" y="109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2578428" y="5673946"/>
                <a:ext cx="35811" cy="15723"/>
              </a:xfrm>
              <a:custGeom>
                <a:avLst/>
                <a:gdLst>
                  <a:gd name="connsiteX0" fmla="*/ 234123 w 251188"/>
                  <a:gd name="connsiteY0" fmla="*/ 110285 h 110285"/>
                  <a:gd name="connsiteX1" fmla="*/ 221131 w 251188"/>
                  <a:gd name="connsiteY1" fmla="*/ 104453 h 110285"/>
                  <a:gd name="connsiteX2" fmla="*/ 23878 w 251188"/>
                  <a:gd name="connsiteY2" fmla="*/ 42679 h 110285"/>
                  <a:gd name="connsiteX3" fmla="*/ 1343 w 251188"/>
                  <a:gd name="connsiteY3" fmla="*/ 33134 h 110285"/>
                  <a:gd name="connsiteX4" fmla="*/ 10887 w 251188"/>
                  <a:gd name="connsiteY4" fmla="*/ 10598 h 110285"/>
                  <a:gd name="connsiteX5" fmla="*/ 246849 w 251188"/>
                  <a:gd name="connsiteY5" fmla="*/ 81387 h 110285"/>
                  <a:gd name="connsiteX6" fmla="*/ 245523 w 251188"/>
                  <a:gd name="connsiteY6" fmla="*/ 105778 h 110285"/>
                  <a:gd name="connsiteX7" fmla="*/ 234123 w 251188"/>
                  <a:gd name="connsiteY7" fmla="*/ 110285 h 11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188" h="110285">
                    <a:moveTo>
                      <a:pt x="234123" y="110285"/>
                    </a:moveTo>
                    <a:cubicBezTo>
                      <a:pt x="229350" y="110285"/>
                      <a:pt x="224578" y="108430"/>
                      <a:pt x="221131" y="104453"/>
                    </a:cubicBezTo>
                    <a:cubicBezTo>
                      <a:pt x="129398" y="1319"/>
                      <a:pt x="24939" y="42148"/>
                      <a:pt x="23878" y="42679"/>
                    </a:cubicBezTo>
                    <a:cubicBezTo>
                      <a:pt x="15129" y="46390"/>
                      <a:pt x="5054" y="42148"/>
                      <a:pt x="1343" y="33134"/>
                    </a:cubicBezTo>
                    <a:cubicBezTo>
                      <a:pt x="-2369" y="24385"/>
                      <a:pt x="1873" y="14310"/>
                      <a:pt x="10887" y="10598"/>
                    </a:cubicBezTo>
                    <a:cubicBezTo>
                      <a:pt x="12213" y="10068"/>
                      <a:pt x="139208" y="-39775"/>
                      <a:pt x="246849" y="81387"/>
                    </a:cubicBezTo>
                    <a:cubicBezTo>
                      <a:pt x="253212" y="88545"/>
                      <a:pt x="252416" y="99415"/>
                      <a:pt x="245523" y="105778"/>
                    </a:cubicBezTo>
                    <a:cubicBezTo>
                      <a:pt x="242341" y="108695"/>
                      <a:pt x="238099" y="110285"/>
                      <a:pt x="234123" y="110285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2516215" y="5875485"/>
                <a:ext cx="20864" cy="4914"/>
              </a:xfrm>
              <a:custGeom>
                <a:avLst/>
                <a:gdLst>
                  <a:gd name="connsiteX0" fmla="*/ 129116 w 146349"/>
                  <a:gd name="connsiteY0" fmla="*/ 34466 h 34466"/>
                  <a:gd name="connsiteX1" fmla="*/ 17233 w 146349"/>
                  <a:gd name="connsiteY1" fmla="*/ 34466 h 34466"/>
                  <a:gd name="connsiteX2" fmla="*/ 0 w 146349"/>
                  <a:gd name="connsiteY2" fmla="*/ 17233 h 34466"/>
                  <a:gd name="connsiteX3" fmla="*/ 17233 w 146349"/>
                  <a:gd name="connsiteY3" fmla="*/ 0 h 34466"/>
                  <a:gd name="connsiteX4" fmla="*/ 129116 w 146349"/>
                  <a:gd name="connsiteY4" fmla="*/ 0 h 34466"/>
                  <a:gd name="connsiteX5" fmla="*/ 146349 w 146349"/>
                  <a:gd name="connsiteY5" fmla="*/ 17233 h 34466"/>
                  <a:gd name="connsiteX6" fmla="*/ 129116 w 14634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349" h="34466">
                    <a:moveTo>
                      <a:pt x="12911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129116" y="0"/>
                    </a:lnTo>
                    <a:cubicBezTo>
                      <a:pt x="138660" y="0"/>
                      <a:pt x="146349" y="7689"/>
                      <a:pt x="146349" y="17233"/>
                    </a:cubicBezTo>
                    <a:cubicBezTo>
                      <a:pt x="146349" y="26778"/>
                      <a:pt x="138660" y="34466"/>
                      <a:pt x="12911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729" name="组合 728"/>
          <p:cNvGrpSpPr/>
          <p:nvPr/>
        </p:nvGrpSpPr>
        <p:grpSpPr>
          <a:xfrm>
            <a:off x="2919304" y="5544816"/>
            <a:ext cx="430202" cy="430202"/>
            <a:chOff x="2900054" y="5544816"/>
            <a:chExt cx="430202" cy="430202"/>
          </a:xfrm>
        </p:grpSpPr>
        <p:sp>
          <p:nvSpPr>
            <p:cNvPr id="491" name="矩形: 圆角 490"/>
            <p:cNvSpPr/>
            <p:nvPr/>
          </p:nvSpPr>
          <p:spPr>
            <a:xfrm>
              <a:off x="2900054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684" name="组合 683"/>
            <p:cNvGrpSpPr/>
            <p:nvPr/>
          </p:nvGrpSpPr>
          <p:grpSpPr>
            <a:xfrm>
              <a:off x="2977666" y="5630294"/>
              <a:ext cx="274978" cy="259245"/>
              <a:chOff x="4530745" y="5303095"/>
              <a:chExt cx="551234" cy="519695"/>
            </a:xfrm>
            <a:solidFill>
              <a:schemeClr val="bg1"/>
            </a:solidFill>
          </p:grpSpPr>
          <p:sp>
            <p:nvSpPr>
              <p:cNvPr id="579" name="任意多边形: 形状 578"/>
              <p:cNvSpPr/>
              <p:nvPr/>
            </p:nvSpPr>
            <p:spPr>
              <a:xfrm>
                <a:off x="4530745" y="5303095"/>
                <a:ext cx="551234" cy="418353"/>
              </a:xfrm>
              <a:custGeom>
                <a:avLst/>
                <a:gdLst>
                  <a:gd name="connsiteX0" fmla="*/ 720662 w 753903"/>
                  <a:gd name="connsiteY0" fmla="*/ 572167 h 572166"/>
                  <a:gd name="connsiteX1" fmla="*/ 33147 w 753903"/>
                  <a:gd name="connsiteY1" fmla="*/ 572167 h 572166"/>
                  <a:gd name="connsiteX2" fmla="*/ 0 w 753903"/>
                  <a:gd name="connsiteY2" fmla="*/ 539020 h 572166"/>
                  <a:gd name="connsiteX3" fmla="*/ 0 w 753903"/>
                  <a:gd name="connsiteY3" fmla="*/ 33147 h 572166"/>
                  <a:gd name="connsiteX4" fmla="*/ 33147 w 753903"/>
                  <a:gd name="connsiteY4" fmla="*/ 0 h 572166"/>
                  <a:gd name="connsiteX5" fmla="*/ 720662 w 753903"/>
                  <a:gd name="connsiteY5" fmla="*/ 0 h 572166"/>
                  <a:gd name="connsiteX6" fmla="*/ 753904 w 753903"/>
                  <a:gd name="connsiteY6" fmla="*/ 33147 h 572166"/>
                  <a:gd name="connsiteX7" fmla="*/ 753904 w 753903"/>
                  <a:gd name="connsiteY7" fmla="*/ 538925 h 572166"/>
                  <a:gd name="connsiteX8" fmla="*/ 720662 w 753903"/>
                  <a:gd name="connsiteY8" fmla="*/ 572167 h 572166"/>
                  <a:gd name="connsiteX9" fmla="*/ 33147 w 753903"/>
                  <a:gd name="connsiteY9" fmla="*/ 12383 h 572166"/>
                  <a:gd name="connsiteX10" fmla="*/ 12383 w 753903"/>
                  <a:gd name="connsiteY10" fmla="*/ 33147 h 572166"/>
                  <a:gd name="connsiteX11" fmla="*/ 12383 w 753903"/>
                  <a:gd name="connsiteY11" fmla="*/ 538925 h 572166"/>
                  <a:gd name="connsiteX12" fmla="*/ 33147 w 753903"/>
                  <a:gd name="connsiteY12" fmla="*/ 559689 h 572166"/>
                  <a:gd name="connsiteX13" fmla="*/ 720662 w 753903"/>
                  <a:gd name="connsiteY13" fmla="*/ 559689 h 572166"/>
                  <a:gd name="connsiteX14" fmla="*/ 741521 w 753903"/>
                  <a:gd name="connsiteY14" fmla="*/ 538925 h 572166"/>
                  <a:gd name="connsiteX15" fmla="*/ 741521 w 753903"/>
                  <a:gd name="connsiteY15" fmla="*/ 33147 h 572166"/>
                  <a:gd name="connsiteX16" fmla="*/ 720662 w 753903"/>
                  <a:gd name="connsiteY16" fmla="*/ 12383 h 572166"/>
                  <a:gd name="connsiteX17" fmla="*/ 33147 w 753903"/>
                  <a:gd name="connsiteY17" fmla="*/ 12383 h 57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3903" h="572166">
                    <a:moveTo>
                      <a:pt x="720662" y="572167"/>
                    </a:moveTo>
                    <a:lnTo>
                      <a:pt x="33147" y="572167"/>
                    </a:lnTo>
                    <a:cubicBezTo>
                      <a:pt x="14859" y="572167"/>
                      <a:pt x="0" y="557308"/>
                      <a:pt x="0" y="539020"/>
                    </a:cubicBezTo>
                    <a:lnTo>
                      <a:pt x="0" y="33147"/>
                    </a:lnTo>
                    <a:cubicBezTo>
                      <a:pt x="0" y="14859"/>
                      <a:pt x="14859" y="0"/>
                      <a:pt x="33147" y="0"/>
                    </a:cubicBezTo>
                    <a:lnTo>
                      <a:pt x="720662" y="0"/>
                    </a:lnTo>
                    <a:cubicBezTo>
                      <a:pt x="738950" y="0"/>
                      <a:pt x="753904" y="14859"/>
                      <a:pt x="753904" y="33147"/>
                    </a:cubicBezTo>
                    <a:lnTo>
                      <a:pt x="753904" y="538925"/>
                    </a:lnTo>
                    <a:cubicBezTo>
                      <a:pt x="753904" y="557308"/>
                      <a:pt x="738950" y="572167"/>
                      <a:pt x="720662" y="572167"/>
                    </a:cubicBezTo>
                    <a:close/>
                    <a:moveTo>
                      <a:pt x="33147" y="12383"/>
                    </a:moveTo>
                    <a:cubicBezTo>
                      <a:pt x="21717" y="12383"/>
                      <a:pt x="12383" y="21717"/>
                      <a:pt x="12383" y="33147"/>
                    </a:cubicBezTo>
                    <a:lnTo>
                      <a:pt x="12383" y="538925"/>
                    </a:lnTo>
                    <a:cubicBezTo>
                      <a:pt x="12383" y="550450"/>
                      <a:pt x="21717" y="559689"/>
                      <a:pt x="33147" y="559689"/>
                    </a:cubicBezTo>
                    <a:lnTo>
                      <a:pt x="720662" y="559689"/>
                    </a:lnTo>
                    <a:cubicBezTo>
                      <a:pt x="732187" y="559689"/>
                      <a:pt x="741521" y="550355"/>
                      <a:pt x="741521" y="538925"/>
                    </a:cubicBezTo>
                    <a:lnTo>
                      <a:pt x="741521" y="33147"/>
                    </a:lnTo>
                    <a:cubicBezTo>
                      <a:pt x="741521" y="21717"/>
                      <a:pt x="732187" y="12383"/>
                      <a:pt x="720662" y="12383"/>
                    </a:cubicBezTo>
                    <a:lnTo>
                      <a:pt x="33147" y="12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4736003" y="5712395"/>
                <a:ext cx="140804" cy="75982"/>
              </a:xfrm>
              <a:custGeom>
                <a:avLst/>
                <a:gdLst>
                  <a:gd name="connsiteX0" fmla="*/ 186382 w 192573"/>
                  <a:gd name="connsiteY0" fmla="*/ 103918 h 103917"/>
                  <a:gd name="connsiteX1" fmla="*/ 186191 w 192573"/>
                  <a:gd name="connsiteY1" fmla="*/ 103918 h 103917"/>
                  <a:gd name="connsiteX2" fmla="*/ 6169 w 192573"/>
                  <a:gd name="connsiteY2" fmla="*/ 103918 h 103917"/>
                  <a:gd name="connsiteX3" fmla="*/ 1502 w 192573"/>
                  <a:gd name="connsiteY3" fmla="*/ 101727 h 103917"/>
                  <a:gd name="connsiteX4" fmla="*/ 73 w 192573"/>
                  <a:gd name="connsiteY4" fmla="*/ 96774 h 103917"/>
                  <a:gd name="connsiteX5" fmla="*/ 14551 w 192573"/>
                  <a:gd name="connsiteY5" fmla="*/ 5239 h 103917"/>
                  <a:gd name="connsiteX6" fmla="*/ 20647 w 192573"/>
                  <a:gd name="connsiteY6" fmla="*/ 0 h 103917"/>
                  <a:gd name="connsiteX7" fmla="*/ 171713 w 192573"/>
                  <a:gd name="connsiteY7" fmla="*/ 0 h 103917"/>
                  <a:gd name="connsiteX8" fmla="*/ 177809 w 192573"/>
                  <a:gd name="connsiteY8" fmla="*/ 5239 h 103917"/>
                  <a:gd name="connsiteX9" fmla="*/ 192097 w 192573"/>
                  <a:gd name="connsiteY9" fmla="*/ 95250 h 103917"/>
                  <a:gd name="connsiteX10" fmla="*/ 192573 w 192573"/>
                  <a:gd name="connsiteY10" fmla="*/ 97726 h 103917"/>
                  <a:gd name="connsiteX11" fmla="*/ 186382 w 192573"/>
                  <a:gd name="connsiteY11" fmla="*/ 103918 h 103917"/>
                  <a:gd name="connsiteX12" fmla="*/ 13408 w 192573"/>
                  <a:gd name="connsiteY12" fmla="*/ 91535 h 103917"/>
                  <a:gd name="connsiteX13" fmla="*/ 178952 w 192573"/>
                  <a:gd name="connsiteY13" fmla="*/ 91535 h 103917"/>
                  <a:gd name="connsiteX14" fmla="*/ 166379 w 192573"/>
                  <a:gd name="connsiteY14" fmla="*/ 12382 h 103917"/>
                  <a:gd name="connsiteX15" fmla="*/ 25981 w 192573"/>
                  <a:gd name="connsiteY15" fmla="*/ 12382 h 103917"/>
                  <a:gd name="connsiteX16" fmla="*/ 13408 w 192573"/>
                  <a:gd name="connsiteY16" fmla="*/ 91535 h 10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573" h="103917">
                    <a:moveTo>
                      <a:pt x="186382" y="103918"/>
                    </a:moveTo>
                    <a:cubicBezTo>
                      <a:pt x="186382" y="103918"/>
                      <a:pt x="186287" y="103918"/>
                      <a:pt x="186191" y="103918"/>
                    </a:cubicBezTo>
                    <a:lnTo>
                      <a:pt x="6169" y="103918"/>
                    </a:lnTo>
                    <a:cubicBezTo>
                      <a:pt x="4359" y="103918"/>
                      <a:pt x="2645" y="103156"/>
                      <a:pt x="1502" y="101727"/>
                    </a:cubicBezTo>
                    <a:cubicBezTo>
                      <a:pt x="359" y="100393"/>
                      <a:pt x="-213" y="98489"/>
                      <a:pt x="73" y="96774"/>
                    </a:cubicBezTo>
                    <a:lnTo>
                      <a:pt x="14551" y="5239"/>
                    </a:lnTo>
                    <a:cubicBezTo>
                      <a:pt x="15027" y="2191"/>
                      <a:pt x="17599" y="0"/>
                      <a:pt x="20647" y="0"/>
                    </a:cubicBezTo>
                    <a:lnTo>
                      <a:pt x="171713" y="0"/>
                    </a:lnTo>
                    <a:cubicBezTo>
                      <a:pt x="174761" y="0"/>
                      <a:pt x="177333" y="2191"/>
                      <a:pt x="177809" y="5239"/>
                    </a:cubicBezTo>
                    <a:lnTo>
                      <a:pt x="192097" y="95250"/>
                    </a:lnTo>
                    <a:cubicBezTo>
                      <a:pt x="192383" y="96012"/>
                      <a:pt x="192573" y="96869"/>
                      <a:pt x="192573" y="97726"/>
                    </a:cubicBezTo>
                    <a:cubicBezTo>
                      <a:pt x="192573" y="101155"/>
                      <a:pt x="189811" y="103918"/>
                      <a:pt x="186382" y="103918"/>
                    </a:cubicBezTo>
                    <a:close/>
                    <a:moveTo>
                      <a:pt x="13408" y="91535"/>
                    </a:moveTo>
                    <a:lnTo>
                      <a:pt x="178952" y="91535"/>
                    </a:lnTo>
                    <a:lnTo>
                      <a:pt x="166379" y="12382"/>
                    </a:lnTo>
                    <a:lnTo>
                      <a:pt x="25981" y="12382"/>
                    </a:lnTo>
                    <a:lnTo>
                      <a:pt x="13408" y="915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4693364" y="5779332"/>
                <a:ext cx="225926" cy="43458"/>
              </a:xfrm>
              <a:custGeom>
                <a:avLst/>
                <a:gdLst>
                  <a:gd name="connsiteX0" fmla="*/ 302800 w 308991"/>
                  <a:gd name="connsiteY0" fmla="*/ 59436 h 59436"/>
                  <a:gd name="connsiteX1" fmla="*/ 6191 w 308991"/>
                  <a:gd name="connsiteY1" fmla="*/ 59436 h 59436"/>
                  <a:gd name="connsiteX2" fmla="*/ 0 w 308991"/>
                  <a:gd name="connsiteY2" fmla="*/ 53245 h 59436"/>
                  <a:gd name="connsiteX3" fmla="*/ 0 w 308991"/>
                  <a:gd name="connsiteY3" fmla="*/ 6191 h 59436"/>
                  <a:gd name="connsiteX4" fmla="*/ 6191 w 308991"/>
                  <a:gd name="connsiteY4" fmla="*/ 0 h 59436"/>
                  <a:gd name="connsiteX5" fmla="*/ 302800 w 308991"/>
                  <a:gd name="connsiteY5" fmla="*/ 0 h 59436"/>
                  <a:gd name="connsiteX6" fmla="*/ 308991 w 308991"/>
                  <a:gd name="connsiteY6" fmla="*/ 6191 h 59436"/>
                  <a:gd name="connsiteX7" fmla="*/ 308991 w 308991"/>
                  <a:gd name="connsiteY7" fmla="*/ 53245 h 59436"/>
                  <a:gd name="connsiteX8" fmla="*/ 302800 w 308991"/>
                  <a:gd name="connsiteY8" fmla="*/ 59436 h 59436"/>
                  <a:gd name="connsiteX9" fmla="*/ 12382 w 308991"/>
                  <a:gd name="connsiteY9" fmla="*/ 47054 h 59436"/>
                  <a:gd name="connsiteX10" fmla="*/ 296609 w 308991"/>
                  <a:gd name="connsiteY10" fmla="*/ 47054 h 59436"/>
                  <a:gd name="connsiteX11" fmla="*/ 296609 w 308991"/>
                  <a:gd name="connsiteY11" fmla="*/ 12383 h 59436"/>
                  <a:gd name="connsiteX12" fmla="*/ 12382 w 308991"/>
                  <a:gd name="connsiteY12" fmla="*/ 12383 h 59436"/>
                  <a:gd name="connsiteX13" fmla="*/ 12382 w 308991"/>
                  <a:gd name="connsiteY13" fmla="*/ 47054 h 5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8991" h="59436">
                    <a:moveTo>
                      <a:pt x="302800" y="59436"/>
                    </a:moveTo>
                    <a:lnTo>
                      <a:pt x="6191" y="59436"/>
                    </a:lnTo>
                    <a:cubicBezTo>
                      <a:pt x="2762" y="59436"/>
                      <a:pt x="0" y="56674"/>
                      <a:pt x="0" y="53245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302800" y="0"/>
                    </a:lnTo>
                    <a:cubicBezTo>
                      <a:pt x="306229" y="0"/>
                      <a:pt x="308991" y="2762"/>
                      <a:pt x="308991" y="6191"/>
                    </a:cubicBezTo>
                    <a:lnTo>
                      <a:pt x="308991" y="53245"/>
                    </a:lnTo>
                    <a:cubicBezTo>
                      <a:pt x="308991" y="56674"/>
                      <a:pt x="306229" y="59436"/>
                      <a:pt x="302800" y="59436"/>
                    </a:cubicBezTo>
                    <a:close/>
                    <a:moveTo>
                      <a:pt x="12382" y="47054"/>
                    </a:moveTo>
                    <a:lnTo>
                      <a:pt x="296609" y="47054"/>
                    </a:lnTo>
                    <a:lnTo>
                      <a:pt x="296609" y="12383"/>
                    </a:lnTo>
                    <a:lnTo>
                      <a:pt x="12382" y="12383"/>
                    </a:lnTo>
                    <a:lnTo>
                      <a:pt x="12382" y="470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4530745" y="5628195"/>
                <a:ext cx="551234" cy="9123"/>
              </a:xfrm>
              <a:custGeom>
                <a:avLst/>
                <a:gdLst>
                  <a:gd name="connsiteX0" fmla="*/ 747713 w 753903"/>
                  <a:gd name="connsiteY0" fmla="*/ 12478 h 12477"/>
                  <a:gd name="connsiteX1" fmla="*/ 6191 w 753903"/>
                  <a:gd name="connsiteY1" fmla="*/ 12478 h 12477"/>
                  <a:gd name="connsiteX2" fmla="*/ 0 w 753903"/>
                  <a:gd name="connsiteY2" fmla="*/ 6191 h 12477"/>
                  <a:gd name="connsiteX3" fmla="*/ 6191 w 753903"/>
                  <a:gd name="connsiteY3" fmla="*/ 0 h 12477"/>
                  <a:gd name="connsiteX4" fmla="*/ 747713 w 753903"/>
                  <a:gd name="connsiteY4" fmla="*/ 0 h 12477"/>
                  <a:gd name="connsiteX5" fmla="*/ 753904 w 753903"/>
                  <a:gd name="connsiteY5" fmla="*/ 6191 h 12477"/>
                  <a:gd name="connsiteX6" fmla="*/ 747713 w 753903"/>
                  <a:gd name="connsiteY6" fmla="*/ 12478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903" h="12477">
                    <a:moveTo>
                      <a:pt x="747713" y="12478"/>
                    </a:moveTo>
                    <a:lnTo>
                      <a:pt x="6191" y="12478"/>
                    </a:lnTo>
                    <a:cubicBezTo>
                      <a:pt x="2762" y="12478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747713" y="0"/>
                    </a:lnTo>
                    <a:cubicBezTo>
                      <a:pt x="751142" y="0"/>
                      <a:pt x="753904" y="2762"/>
                      <a:pt x="753904" y="6191"/>
                    </a:cubicBezTo>
                    <a:cubicBezTo>
                      <a:pt x="753904" y="9620"/>
                      <a:pt x="751142" y="12478"/>
                      <a:pt x="747713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4782091" y="5650689"/>
                <a:ext cx="48402" cy="48333"/>
              </a:xfrm>
              <a:custGeom>
                <a:avLst/>
                <a:gdLst>
                  <a:gd name="connsiteX0" fmla="*/ 33147 w 66198"/>
                  <a:gd name="connsiteY0" fmla="*/ 66103 h 66103"/>
                  <a:gd name="connsiteX1" fmla="*/ 0 w 66198"/>
                  <a:gd name="connsiteY1" fmla="*/ 33052 h 66103"/>
                  <a:gd name="connsiteX2" fmla="*/ 33147 w 66198"/>
                  <a:gd name="connsiteY2" fmla="*/ 0 h 66103"/>
                  <a:gd name="connsiteX3" fmla="*/ 66199 w 66198"/>
                  <a:gd name="connsiteY3" fmla="*/ 33052 h 66103"/>
                  <a:gd name="connsiteX4" fmla="*/ 33147 w 66198"/>
                  <a:gd name="connsiteY4" fmla="*/ 66103 h 66103"/>
                  <a:gd name="connsiteX5" fmla="*/ 33147 w 66198"/>
                  <a:gd name="connsiteY5" fmla="*/ 12382 h 66103"/>
                  <a:gd name="connsiteX6" fmla="*/ 12382 w 66198"/>
                  <a:gd name="connsiteY6" fmla="*/ 33052 h 66103"/>
                  <a:gd name="connsiteX7" fmla="*/ 33147 w 66198"/>
                  <a:gd name="connsiteY7" fmla="*/ 53721 h 66103"/>
                  <a:gd name="connsiteX8" fmla="*/ 53816 w 66198"/>
                  <a:gd name="connsiteY8" fmla="*/ 33052 h 66103"/>
                  <a:gd name="connsiteX9" fmla="*/ 33147 w 66198"/>
                  <a:gd name="connsiteY9" fmla="*/ 12382 h 6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8" h="66103">
                    <a:moveTo>
                      <a:pt x="33147" y="66103"/>
                    </a:moveTo>
                    <a:cubicBezTo>
                      <a:pt x="14859" y="66103"/>
                      <a:pt x="0" y="51245"/>
                      <a:pt x="0" y="33052"/>
                    </a:cubicBezTo>
                    <a:cubicBezTo>
                      <a:pt x="0" y="14764"/>
                      <a:pt x="14859" y="0"/>
                      <a:pt x="33147" y="0"/>
                    </a:cubicBezTo>
                    <a:cubicBezTo>
                      <a:pt x="51340" y="0"/>
                      <a:pt x="66199" y="14859"/>
                      <a:pt x="66199" y="33052"/>
                    </a:cubicBezTo>
                    <a:cubicBezTo>
                      <a:pt x="66199" y="51245"/>
                      <a:pt x="51435" y="66103"/>
                      <a:pt x="33147" y="66103"/>
                    </a:cubicBezTo>
                    <a:close/>
                    <a:moveTo>
                      <a:pt x="33147" y="12382"/>
                    </a:moveTo>
                    <a:cubicBezTo>
                      <a:pt x="21717" y="12382"/>
                      <a:pt x="12382" y="21622"/>
                      <a:pt x="12382" y="33052"/>
                    </a:cubicBezTo>
                    <a:cubicBezTo>
                      <a:pt x="12382" y="44482"/>
                      <a:pt x="21717" y="53721"/>
                      <a:pt x="33147" y="53721"/>
                    </a:cubicBezTo>
                    <a:cubicBezTo>
                      <a:pt x="44577" y="53721"/>
                      <a:pt x="53816" y="44482"/>
                      <a:pt x="53816" y="33052"/>
                    </a:cubicBezTo>
                    <a:cubicBezTo>
                      <a:pt x="53816" y="21622"/>
                      <a:pt x="44577" y="12382"/>
                      <a:pt x="3314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4618288" y="5364451"/>
                <a:ext cx="376149" cy="273005"/>
              </a:xfrm>
              <a:custGeom>
                <a:avLst/>
                <a:gdLst>
                  <a:gd name="connsiteX0" fmla="*/ 508254 w 514445"/>
                  <a:gd name="connsiteY0" fmla="*/ 373380 h 373379"/>
                  <a:gd name="connsiteX1" fmla="*/ 6191 w 514445"/>
                  <a:gd name="connsiteY1" fmla="*/ 373380 h 373379"/>
                  <a:gd name="connsiteX2" fmla="*/ 0 w 514445"/>
                  <a:gd name="connsiteY2" fmla="*/ 367189 h 373379"/>
                  <a:gd name="connsiteX3" fmla="*/ 0 w 514445"/>
                  <a:gd name="connsiteY3" fmla="*/ 6191 h 373379"/>
                  <a:gd name="connsiteX4" fmla="*/ 6191 w 514445"/>
                  <a:gd name="connsiteY4" fmla="*/ 0 h 373379"/>
                  <a:gd name="connsiteX5" fmla="*/ 508254 w 514445"/>
                  <a:gd name="connsiteY5" fmla="*/ 0 h 373379"/>
                  <a:gd name="connsiteX6" fmla="*/ 514445 w 514445"/>
                  <a:gd name="connsiteY6" fmla="*/ 6191 h 373379"/>
                  <a:gd name="connsiteX7" fmla="*/ 514445 w 514445"/>
                  <a:gd name="connsiteY7" fmla="*/ 367189 h 373379"/>
                  <a:gd name="connsiteX8" fmla="*/ 508254 w 514445"/>
                  <a:gd name="connsiteY8" fmla="*/ 373380 h 373379"/>
                  <a:gd name="connsiteX9" fmla="*/ 12383 w 514445"/>
                  <a:gd name="connsiteY9" fmla="*/ 360998 h 373379"/>
                  <a:gd name="connsiteX10" fmla="*/ 502063 w 514445"/>
                  <a:gd name="connsiteY10" fmla="*/ 360998 h 373379"/>
                  <a:gd name="connsiteX11" fmla="*/ 502063 w 514445"/>
                  <a:gd name="connsiteY11" fmla="*/ 12382 h 373379"/>
                  <a:gd name="connsiteX12" fmla="*/ 12383 w 514445"/>
                  <a:gd name="connsiteY12" fmla="*/ 12382 h 373379"/>
                  <a:gd name="connsiteX13" fmla="*/ 12383 w 514445"/>
                  <a:gd name="connsiteY13" fmla="*/ 360998 h 37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4445" h="373379">
                    <a:moveTo>
                      <a:pt x="508254" y="373380"/>
                    </a:moveTo>
                    <a:lnTo>
                      <a:pt x="6191" y="373380"/>
                    </a:lnTo>
                    <a:cubicBezTo>
                      <a:pt x="2762" y="373380"/>
                      <a:pt x="0" y="370618"/>
                      <a:pt x="0" y="367189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508254" y="0"/>
                    </a:lnTo>
                    <a:cubicBezTo>
                      <a:pt x="511683" y="0"/>
                      <a:pt x="514445" y="2762"/>
                      <a:pt x="514445" y="6191"/>
                    </a:cubicBezTo>
                    <a:lnTo>
                      <a:pt x="514445" y="367189"/>
                    </a:lnTo>
                    <a:cubicBezTo>
                      <a:pt x="514445" y="370523"/>
                      <a:pt x="511683" y="373380"/>
                      <a:pt x="508254" y="373380"/>
                    </a:cubicBezTo>
                    <a:close/>
                    <a:moveTo>
                      <a:pt x="12383" y="360998"/>
                    </a:moveTo>
                    <a:lnTo>
                      <a:pt x="502063" y="360998"/>
                    </a:lnTo>
                    <a:lnTo>
                      <a:pt x="502063" y="12382"/>
                    </a:lnTo>
                    <a:lnTo>
                      <a:pt x="12383" y="12382"/>
                    </a:lnTo>
                    <a:lnTo>
                      <a:pt x="12383" y="3609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grpSp>
            <p:nvGrpSpPr>
              <p:cNvPr id="585" name="图形 12"/>
              <p:cNvGrpSpPr/>
              <p:nvPr/>
            </p:nvGrpSpPr>
            <p:grpSpPr>
              <a:xfrm>
                <a:off x="4618288" y="5426017"/>
                <a:ext cx="376149" cy="9053"/>
                <a:chOff x="1106624" y="1406206"/>
                <a:chExt cx="514445" cy="12382"/>
              </a:xfrm>
              <a:grpFill/>
            </p:grpSpPr>
            <p:sp>
              <p:nvSpPr>
                <p:cNvPr id="601" name="任意多边形: 形状 600"/>
                <p:cNvSpPr/>
                <p:nvPr/>
              </p:nvSpPr>
              <p:spPr>
                <a:xfrm>
                  <a:off x="1112815" y="1412397"/>
                  <a:ext cx="502062" cy="9525"/>
                </a:xfrm>
                <a:custGeom>
                  <a:avLst/>
                  <a:gdLst>
                    <a:gd name="connsiteX0" fmla="*/ 0 w 502062"/>
                    <a:gd name="connsiteY0" fmla="*/ 0 h 9525"/>
                    <a:gd name="connsiteX1" fmla="*/ 502063 w 502062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2062" h="9525">
                      <a:moveTo>
                        <a:pt x="0" y="0"/>
                      </a:moveTo>
                      <a:lnTo>
                        <a:pt x="502063" y="0"/>
                      </a:lnTo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02" name="任意多边形: 形状 601"/>
                <p:cNvSpPr/>
                <p:nvPr/>
              </p:nvSpPr>
              <p:spPr>
                <a:xfrm>
                  <a:off x="1106624" y="1406206"/>
                  <a:ext cx="514445" cy="12382"/>
                </a:xfrm>
                <a:custGeom>
                  <a:avLst/>
                  <a:gdLst>
                    <a:gd name="connsiteX0" fmla="*/ 508254 w 514445"/>
                    <a:gd name="connsiteY0" fmla="*/ 12383 h 12382"/>
                    <a:gd name="connsiteX1" fmla="*/ 6191 w 514445"/>
                    <a:gd name="connsiteY1" fmla="*/ 12383 h 12382"/>
                    <a:gd name="connsiteX2" fmla="*/ 0 w 514445"/>
                    <a:gd name="connsiteY2" fmla="*/ 6191 h 12382"/>
                    <a:gd name="connsiteX3" fmla="*/ 6191 w 514445"/>
                    <a:gd name="connsiteY3" fmla="*/ 0 h 12382"/>
                    <a:gd name="connsiteX4" fmla="*/ 508254 w 514445"/>
                    <a:gd name="connsiteY4" fmla="*/ 0 h 12382"/>
                    <a:gd name="connsiteX5" fmla="*/ 514445 w 514445"/>
                    <a:gd name="connsiteY5" fmla="*/ 6191 h 12382"/>
                    <a:gd name="connsiteX6" fmla="*/ 508254 w 514445"/>
                    <a:gd name="connsiteY6" fmla="*/ 12383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445" h="12382">
                      <a:moveTo>
                        <a:pt x="508254" y="12383"/>
                      </a:moveTo>
                      <a:lnTo>
                        <a:pt x="6191" y="12383"/>
                      </a:lnTo>
                      <a:cubicBezTo>
                        <a:pt x="2762" y="12383"/>
                        <a:pt x="0" y="9620"/>
                        <a:pt x="0" y="6191"/>
                      </a:cubicBezTo>
                      <a:cubicBezTo>
                        <a:pt x="0" y="2762"/>
                        <a:pt x="2762" y="0"/>
                        <a:pt x="6191" y="0"/>
                      </a:cubicBezTo>
                      <a:lnTo>
                        <a:pt x="508254" y="0"/>
                      </a:lnTo>
                      <a:cubicBezTo>
                        <a:pt x="511683" y="0"/>
                        <a:pt x="514445" y="2762"/>
                        <a:pt x="514445" y="6191"/>
                      </a:cubicBezTo>
                      <a:cubicBezTo>
                        <a:pt x="514445" y="9620"/>
                        <a:pt x="511683" y="12383"/>
                        <a:pt x="508254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sp>
            <p:nvSpPr>
              <p:cNvPr id="586" name="任意多边形: 形状 585"/>
              <p:cNvSpPr/>
              <p:nvPr/>
            </p:nvSpPr>
            <p:spPr>
              <a:xfrm>
                <a:off x="4695244" y="5467595"/>
                <a:ext cx="222165" cy="9053"/>
              </a:xfrm>
              <a:custGeom>
                <a:avLst/>
                <a:gdLst>
                  <a:gd name="connsiteX0" fmla="*/ 297656 w 303847"/>
                  <a:gd name="connsiteY0" fmla="*/ 12382 h 12382"/>
                  <a:gd name="connsiteX1" fmla="*/ 6191 w 303847"/>
                  <a:gd name="connsiteY1" fmla="*/ 12382 h 12382"/>
                  <a:gd name="connsiteX2" fmla="*/ 0 w 303847"/>
                  <a:gd name="connsiteY2" fmla="*/ 6191 h 12382"/>
                  <a:gd name="connsiteX3" fmla="*/ 6191 w 303847"/>
                  <a:gd name="connsiteY3" fmla="*/ 0 h 12382"/>
                  <a:gd name="connsiteX4" fmla="*/ 297656 w 303847"/>
                  <a:gd name="connsiteY4" fmla="*/ 0 h 12382"/>
                  <a:gd name="connsiteX5" fmla="*/ 303848 w 303847"/>
                  <a:gd name="connsiteY5" fmla="*/ 6191 h 12382"/>
                  <a:gd name="connsiteX6" fmla="*/ 297656 w 303847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7" h="12382">
                    <a:moveTo>
                      <a:pt x="297656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297656" y="0"/>
                    </a:lnTo>
                    <a:cubicBezTo>
                      <a:pt x="301085" y="0"/>
                      <a:pt x="303848" y="2762"/>
                      <a:pt x="303848" y="6191"/>
                    </a:cubicBezTo>
                    <a:cubicBezTo>
                      <a:pt x="303848" y="9620"/>
                      <a:pt x="301085" y="12382"/>
                      <a:pt x="297656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4695244" y="5547059"/>
                <a:ext cx="181284" cy="9053"/>
              </a:xfrm>
              <a:custGeom>
                <a:avLst/>
                <a:gdLst>
                  <a:gd name="connsiteX0" fmla="*/ 241744 w 247935"/>
                  <a:gd name="connsiteY0" fmla="*/ 12383 h 12382"/>
                  <a:gd name="connsiteX1" fmla="*/ 6191 w 247935"/>
                  <a:gd name="connsiteY1" fmla="*/ 12383 h 12382"/>
                  <a:gd name="connsiteX2" fmla="*/ 0 w 247935"/>
                  <a:gd name="connsiteY2" fmla="*/ 6191 h 12382"/>
                  <a:gd name="connsiteX3" fmla="*/ 6191 w 247935"/>
                  <a:gd name="connsiteY3" fmla="*/ 0 h 12382"/>
                  <a:gd name="connsiteX4" fmla="*/ 241744 w 247935"/>
                  <a:gd name="connsiteY4" fmla="*/ 0 h 12382"/>
                  <a:gd name="connsiteX5" fmla="*/ 247936 w 247935"/>
                  <a:gd name="connsiteY5" fmla="*/ 6191 h 12382"/>
                  <a:gd name="connsiteX6" fmla="*/ 241744 w 247935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935" h="12382">
                    <a:moveTo>
                      <a:pt x="241744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241744" y="0"/>
                    </a:lnTo>
                    <a:cubicBezTo>
                      <a:pt x="245174" y="0"/>
                      <a:pt x="247936" y="2762"/>
                      <a:pt x="247936" y="6191"/>
                    </a:cubicBezTo>
                    <a:cubicBezTo>
                      <a:pt x="247936" y="9620"/>
                      <a:pt x="245174" y="12383"/>
                      <a:pt x="241744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4693155" y="5507291"/>
                <a:ext cx="75355" cy="9053"/>
              </a:xfrm>
              <a:custGeom>
                <a:avLst/>
                <a:gdLst>
                  <a:gd name="connsiteX0" fmla="*/ 96869 w 103060"/>
                  <a:gd name="connsiteY0" fmla="*/ 12383 h 12382"/>
                  <a:gd name="connsiteX1" fmla="*/ 6191 w 103060"/>
                  <a:gd name="connsiteY1" fmla="*/ 12383 h 12382"/>
                  <a:gd name="connsiteX2" fmla="*/ 0 w 103060"/>
                  <a:gd name="connsiteY2" fmla="*/ 6191 h 12382"/>
                  <a:gd name="connsiteX3" fmla="*/ 6191 w 103060"/>
                  <a:gd name="connsiteY3" fmla="*/ 0 h 12382"/>
                  <a:gd name="connsiteX4" fmla="*/ 96869 w 103060"/>
                  <a:gd name="connsiteY4" fmla="*/ 0 h 12382"/>
                  <a:gd name="connsiteX5" fmla="*/ 103061 w 103060"/>
                  <a:gd name="connsiteY5" fmla="*/ 6191 h 12382"/>
                  <a:gd name="connsiteX6" fmla="*/ 96869 w 103060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060" h="12382">
                    <a:moveTo>
                      <a:pt x="96869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96869" y="0"/>
                    </a:lnTo>
                    <a:cubicBezTo>
                      <a:pt x="100298" y="0"/>
                      <a:pt x="103061" y="2762"/>
                      <a:pt x="103061" y="6191"/>
                    </a:cubicBezTo>
                    <a:cubicBezTo>
                      <a:pt x="103061" y="9620"/>
                      <a:pt x="100298" y="12383"/>
                      <a:pt x="96869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4815242" y="5507291"/>
                <a:ext cx="104327" cy="9053"/>
              </a:xfrm>
              <a:custGeom>
                <a:avLst/>
                <a:gdLst>
                  <a:gd name="connsiteX0" fmla="*/ 136398 w 142684"/>
                  <a:gd name="connsiteY0" fmla="*/ 12383 h 12382"/>
                  <a:gd name="connsiteX1" fmla="*/ 6191 w 142684"/>
                  <a:gd name="connsiteY1" fmla="*/ 12383 h 12382"/>
                  <a:gd name="connsiteX2" fmla="*/ 0 w 142684"/>
                  <a:gd name="connsiteY2" fmla="*/ 6191 h 12382"/>
                  <a:gd name="connsiteX3" fmla="*/ 6191 w 142684"/>
                  <a:gd name="connsiteY3" fmla="*/ 0 h 12382"/>
                  <a:gd name="connsiteX4" fmla="*/ 136493 w 142684"/>
                  <a:gd name="connsiteY4" fmla="*/ 0 h 12382"/>
                  <a:gd name="connsiteX5" fmla="*/ 142685 w 142684"/>
                  <a:gd name="connsiteY5" fmla="*/ 6191 h 12382"/>
                  <a:gd name="connsiteX6" fmla="*/ 136398 w 142684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84" h="12382">
                    <a:moveTo>
                      <a:pt x="136398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36493" y="0"/>
                    </a:lnTo>
                    <a:cubicBezTo>
                      <a:pt x="139922" y="0"/>
                      <a:pt x="142685" y="2762"/>
                      <a:pt x="142685" y="6191"/>
                    </a:cubicBezTo>
                    <a:cubicBezTo>
                      <a:pt x="142685" y="9620"/>
                      <a:pt x="139827" y="12383"/>
                      <a:pt x="136398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4844144" y="5586756"/>
                <a:ext cx="75355" cy="9053"/>
              </a:xfrm>
              <a:custGeom>
                <a:avLst/>
                <a:gdLst>
                  <a:gd name="connsiteX0" fmla="*/ 96869 w 103060"/>
                  <a:gd name="connsiteY0" fmla="*/ 12382 h 12382"/>
                  <a:gd name="connsiteX1" fmla="*/ 6191 w 103060"/>
                  <a:gd name="connsiteY1" fmla="*/ 12382 h 12382"/>
                  <a:gd name="connsiteX2" fmla="*/ 0 w 103060"/>
                  <a:gd name="connsiteY2" fmla="*/ 6191 h 12382"/>
                  <a:gd name="connsiteX3" fmla="*/ 6191 w 103060"/>
                  <a:gd name="connsiteY3" fmla="*/ 0 h 12382"/>
                  <a:gd name="connsiteX4" fmla="*/ 96869 w 103060"/>
                  <a:gd name="connsiteY4" fmla="*/ 0 h 12382"/>
                  <a:gd name="connsiteX5" fmla="*/ 103061 w 103060"/>
                  <a:gd name="connsiteY5" fmla="*/ 6191 h 12382"/>
                  <a:gd name="connsiteX6" fmla="*/ 96869 w 103060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060" h="12382">
                    <a:moveTo>
                      <a:pt x="96869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96869" y="0"/>
                    </a:lnTo>
                    <a:cubicBezTo>
                      <a:pt x="100298" y="0"/>
                      <a:pt x="103061" y="2762"/>
                      <a:pt x="103061" y="6191"/>
                    </a:cubicBezTo>
                    <a:cubicBezTo>
                      <a:pt x="103061" y="9620"/>
                      <a:pt x="100298" y="12382"/>
                      <a:pt x="96869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4693155" y="5586756"/>
                <a:ext cx="104327" cy="9053"/>
              </a:xfrm>
              <a:custGeom>
                <a:avLst/>
                <a:gdLst>
                  <a:gd name="connsiteX0" fmla="*/ 136493 w 142684"/>
                  <a:gd name="connsiteY0" fmla="*/ 12382 h 12382"/>
                  <a:gd name="connsiteX1" fmla="*/ 6191 w 142684"/>
                  <a:gd name="connsiteY1" fmla="*/ 12382 h 12382"/>
                  <a:gd name="connsiteX2" fmla="*/ 0 w 142684"/>
                  <a:gd name="connsiteY2" fmla="*/ 6191 h 12382"/>
                  <a:gd name="connsiteX3" fmla="*/ 6191 w 142684"/>
                  <a:gd name="connsiteY3" fmla="*/ 0 h 12382"/>
                  <a:gd name="connsiteX4" fmla="*/ 136493 w 142684"/>
                  <a:gd name="connsiteY4" fmla="*/ 0 h 12382"/>
                  <a:gd name="connsiteX5" fmla="*/ 142685 w 142684"/>
                  <a:gd name="connsiteY5" fmla="*/ 6191 h 12382"/>
                  <a:gd name="connsiteX6" fmla="*/ 136493 w 142684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84" h="12382">
                    <a:moveTo>
                      <a:pt x="136493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36493" y="0"/>
                    </a:lnTo>
                    <a:cubicBezTo>
                      <a:pt x="139922" y="0"/>
                      <a:pt x="142685" y="2762"/>
                      <a:pt x="142685" y="6191"/>
                    </a:cubicBezTo>
                    <a:cubicBezTo>
                      <a:pt x="142685" y="9620"/>
                      <a:pt x="139922" y="12382"/>
                      <a:pt x="136493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4813222" y="5385205"/>
                <a:ext cx="32245" cy="29041"/>
              </a:xfrm>
              <a:custGeom>
                <a:avLst/>
                <a:gdLst>
                  <a:gd name="connsiteX0" fmla="*/ 22003 w 44100"/>
                  <a:gd name="connsiteY0" fmla="*/ 39719 h 39719"/>
                  <a:gd name="connsiteX1" fmla="*/ 0 w 44100"/>
                  <a:gd name="connsiteY1" fmla="*/ 19812 h 39719"/>
                  <a:gd name="connsiteX2" fmla="*/ 22003 w 44100"/>
                  <a:gd name="connsiteY2" fmla="*/ 0 h 39719"/>
                  <a:gd name="connsiteX3" fmla="*/ 44101 w 44100"/>
                  <a:gd name="connsiteY3" fmla="*/ 19812 h 39719"/>
                  <a:gd name="connsiteX4" fmla="*/ 22003 w 44100"/>
                  <a:gd name="connsiteY4" fmla="*/ 39719 h 39719"/>
                  <a:gd name="connsiteX5" fmla="*/ 22003 w 44100"/>
                  <a:gd name="connsiteY5" fmla="*/ 12478 h 39719"/>
                  <a:gd name="connsiteX6" fmla="*/ 12382 w 44100"/>
                  <a:gd name="connsiteY6" fmla="*/ 19907 h 39719"/>
                  <a:gd name="connsiteX7" fmla="*/ 22003 w 44100"/>
                  <a:gd name="connsiteY7" fmla="*/ 27432 h 39719"/>
                  <a:gd name="connsiteX8" fmla="*/ 31623 w 44100"/>
                  <a:gd name="connsiteY8" fmla="*/ 19907 h 39719"/>
                  <a:gd name="connsiteX9" fmla="*/ 22003 w 44100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00" h="39719">
                    <a:moveTo>
                      <a:pt x="22003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03" y="0"/>
                    </a:cubicBezTo>
                    <a:cubicBezTo>
                      <a:pt x="34195" y="0"/>
                      <a:pt x="44101" y="8858"/>
                      <a:pt x="44101" y="19812"/>
                    </a:cubicBezTo>
                    <a:cubicBezTo>
                      <a:pt x="44005" y="30766"/>
                      <a:pt x="34099" y="39719"/>
                      <a:pt x="22003" y="39719"/>
                    </a:cubicBezTo>
                    <a:close/>
                    <a:moveTo>
                      <a:pt x="22003" y="12478"/>
                    </a:moveTo>
                    <a:cubicBezTo>
                      <a:pt x="16764" y="12478"/>
                      <a:pt x="12382" y="15907"/>
                      <a:pt x="12382" y="19907"/>
                    </a:cubicBezTo>
                    <a:cubicBezTo>
                      <a:pt x="12382" y="24003"/>
                      <a:pt x="16669" y="27432"/>
                      <a:pt x="22003" y="27432"/>
                    </a:cubicBezTo>
                    <a:cubicBezTo>
                      <a:pt x="27337" y="27432"/>
                      <a:pt x="31623" y="24098"/>
                      <a:pt x="31623" y="19907"/>
                    </a:cubicBezTo>
                    <a:cubicBezTo>
                      <a:pt x="31623" y="15811"/>
                      <a:pt x="27241" y="12478"/>
                      <a:pt x="22003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4656937" y="5385205"/>
                <a:ext cx="32314" cy="29041"/>
              </a:xfrm>
              <a:custGeom>
                <a:avLst/>
                <a:gdLst>
                  <a:gd name="connsiteX0" fmla="*/ 22098 w 44195"/>
                  <a:gd name="connsiteY0" fmla="*/ 39719 h 39719"/>
                  <a:gd name="connsiteX1" fmla="*/ 0 w 44195"/>
                  <a:gd name="connsiteY1" fmla="*/ 19812 h 39719"/>
                  <a:gd name="connsiteX2" fmla="*/ 22098 w 44195"/>
                  <a:gd name="connsiteY2" fmla="*/ 0 h 39719"/>
                  <a:gd name="connsiteX3" fmla="*/ 44196 w 44195"/>
                  <a:gd name="connsiteY3" fmla="*/ 19812 h 39719"/>
                  <a:gd name="connsiteX4" fmla="*/ 22098 w 44195"/>
                  <a:gd name="connsiteY4" fmla="*/ 39719 h 39719"/>
                  <a:gd name="connsiteX5" fmla="*/ 22098 w 44195"/>
                  <a:gd name="connsiteY5" fmla="*/ 12478 h 39719"/>
                  <a:gd name="connsiteX6" fmla="*/ 12382 w 44195"/>
                  <a:gd name="connsiteY6" fmla="*/ 19907 h 39719"/>
                  <a:gd name="connsiteX7" fmla="*/ 22098 w 44195"/>
                  <a:gd name="connsiteY7" fmla="*/ 27432 h 39719"/>
                  <a:gd name="connsiteX8" fmla="*/ 31718 w 44195"/>
                  <a:gd name="connsiteY8" fmla="*/ 19907 h 39719"/>
                  <a:gd name="connsiteX9" fmla="*/ 22098 w 44195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95" h="39719">
                    <a:moveTo>
                      <a:pt x="22098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98" y="0"/>
                    </a:cubicBezTo>
                    <a:cubicBezTo>
                      <a:pt x="34290" y="0"/>
                      <a:pt x="44196" y="8858"/>
                      <a:pt x="44196" y="19812"/>
                    </a:cubicBezTo>
                    <a:cubicBezTo>
                      <a:pt x="44101" y="30766"/>
                      <a:pt x="34195" y="39719"/>
                      <a:pt x="22098" y="39719"/>
                    </a:cubicBezTo>
                    <a:close/>
                    <a:moveTo>
                      <a:pt x="22098" y="12478"/>
                    </a:moveTo>
                    <a:cubicBezTo>
                      <a:pt x="16859" y="12478"/>
                      <a:pt x="12382" y="15907"/>
                      <a:pt x="12382" y="19907"/>
                    </a:cubicBezTo>
                    <a:cubicBezTo>
                      <a:pt x="12382" y="24003"/>
                      <a:pt x="16764" y="27432"/>
                      <a:pt x="22098" y="27432"/>
                    </a:cubicBezTo>
                    <a:cubicBezTo>
                      <a:pt x="27432" y="27432"/>
                      <a:pt x="31718" y="24098"/>
                      <a:pt x="31718" y="19907"/>
                    </a:cubicBezTo>
                    <a:cubicBezTo>
                      <a:pt x="31718" y="15811"/>
                      <a:pt x="27337" y="12478"/>
                      <a:pt x="2209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4735020" y="5385201"/>
                <a:ext cx="32315" cy="29041"/>
              </a:xfrm>
              <a:custGeom>
                <a:avLst/>
                <a:gdLst>
                  <a:gd name="connsiteX0" fmla="*/ 22098 w 44196"/>
                  <a:gd name="connsiteY0" fmla="*/ 39719 h 39719"/>
                  <a:gd name="connsiteX1" fmla="*/ 0 w 44196"/>
                  <a:gd name="connsiteY1" fmla="*/ 19812 h 39719"/>
                  <a:gd name="connsiteX2" fmla="*/ 22098 w 44196"/>
                  <a:gd name="connsiteY2" fmla="*/ 0 h 39719"/>
                  <a:gd name="connsiteX3" fmla="*/ 44196 w 44196"/>
                  <a:gd name="connsiteY3" fmla="*/ 19812 h 39719"/>
                  <a:gd name="connsiteX4" fmla="*/ 22098 w 44196"/>
                  <a:gd name="connsiteY4" fmla="*/ 39719 h 39719"/>
                  <a:gd name="connsiteX5" fmla="*/ 22098 w 44196"/>
                  <a:gd name="connsiteY5" fmla="*/ 12478 h 39719"/>
                  <a:gd name="connsiteX6" fmla="*/ 12478 w 44196"/>
                  <a:gd name="connsiteY6" fmla="*/ 19907 h 39719"/>
                  <a:gd name="connsiteX7" fmla="*/ 22098 w 44196"/>
                  <a:gd name="connsiteY7" fmla="*/ 27432 h 39719"/>
                  <a:gd name="connsiteX8" fmla="*/ 31813 w 44196"/>
                  <a:gd name="connsiteY8" fmla="*/ 19907 h 39719"/>
                  <a:gd name="connsiteX9" fmla="*/ 22098 w 44196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96" h="39719">
                    <a:moveTo>
                      <a:pt x="22098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98" y="0"/>
                    </a:cubicBezTo>
                    <a:cubicBezTo>
                      <a:pt x="34290" y="0"/>
                      <a:pt x="44196" y="8858"/>
                      <a:pt x="44196" y="19812"/>
                    </a:cubicBezTo>
                    <a:cubicBezTo>
                      <a:pt x="44196" y="30766"/>
                      <a:pt x="34290" y="39719"/>
                      <a:pt x="22098" y="39719"/>
                    </a:cubicBezTo>
                    <a:close/>
                    <a:moveTo>
                      <a:pt x="22098" y="12478"/>
                    </a:moveTo>
                    <a:cubicBezTo>
                      <a:pt x="16955" y="12478"/>
                      <a:pt x="12478" y="15907"/>
                      <a:pt x="12478" y="19907"/>
                    </a:cubicBezTo>
                    <a:cubicBezTo>
                      <a:pt x="12478" y="24003"/>
                      <a:pt x="16859" y="27432"/>
                      <a:pt x="22098" y="27432"/>
                    </a:cubicBezTo>
                    <a:cubicBezTo>
                      <a:pt x="27432" y="27432"/>
                      <a:pt x="31813" y="24098"/>
                      <a:pt x="31813" y="19907"/>
                    </a:cubicBezTo>
                    <a:cubicBezTo>
                      <a:pt x="31813" y="15811"/>
                      <a:pt x="27337" y="12478"/>
                      <a:pt x="2209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728" name="组合 727"/>
          <p:cNvGrpSpPr/>
          <p:nvPr/>
        </p:nvGrpSpPr>
        <p:grpSpPr>
          <a:xfrm>
            <a:off x="3507813" y="5544816"/>
            <a:ext cx="430202" cy="430202"/>
            <a:chOff x="3488563" y="5544816"/>
            <a:chExt cx="430202" cy="430202"/>
          </a:xfrm>
        </p:grpSpPr>
        <p:sp>
          <p:nvSpPr>
            <p:cNvPr id="703" name="矩形: 圆角 702"/>
            <p:cNvSpPr/>
            <p:nvPr/>
          </p:nvSpPr>
          <p:spPr>
            <a:xfrm>
              <a:off x="3488563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689" name="组合 688"/>
            <p:cNvGrpSpPr/>
            <p:nvPr/>
          </p:nvGrpSpPr>
          <p:grpSpPr>
            <a:xfrm>
              <a:off x="3570418" y="5621736"/>
              <a:ext cx="266493" cy="276362"/>
              <a:chOff x="1013749" y="844099"/>
              <a:chExt cx="2246912" cy="2330122"/>
            </a:xfrm>
            <a:solidFill>
              <a:schemeClr val="bg1"/>
            </a:solidFill>
          </p:grpSpPr>
          <p:sp>
            <p:nvSpPr>
              <p:cNvPr id="690" name="任意多边形: 形状 689"/>
              <p:cNvSpPr/>
              <p:nvPr/>
            </p:nvSpPr>
            <p:spPr>
              <a:xfrm>
                <a:off x="1013749" y="844099"/>
                <a:ext cx="2246912" cy="2330122"/>
              </a:xfrm>
              <a:custGeom>
                <a:avLst/>
                <a:gdLst>
                  <a:gd name="connsiteX0" fmla="*/ 1347049 w 2246912"/>
                  <a:gd name="connsiteY0" fmla="*/ 2330123 h 2330122"/>
                  <a:gd name="connsiteX1" fmla="*/ 899571 w 2246912"/>
                  <a:gd name="connsiteY1" fmla="*/ 2330123 h 2330122"/>
                  <a:gd name="connsiteX2" fmla="*/ 880436 w 2246912"/>
                  <a:gd name="connsiteY2" fmla="*/ 2310987 h 2330122"/>
                  <a:gd name="connsiteX3" fmla="*/ 880436 w 2246912"/>
                  <a:gd name="connsiteY3" fmla="*/ 2074590 h 2330122"/>
                  <a:gd name="connsiteX4" fmla="*/ 457393 w 2246912"/>
                  <a:gd name="connsiteY4" fmla="*/ 1830243 h 2330122"/>
                  <a:gd name="connsiteX5" fmla="*/ 252495 w 2246912"/>
                  <a:gd name="connsiteY5" fmla="*/ 1948589 h 2330122"/>
                  <a:gd name="connsiteX6" fmla="*/ 238070 w 2246912"/>
                  <a:gd name="connsiteY6" fmla="*/ 1950650 h 2330122"/>
                  <a:gd name="connsiteX7" fmla="*/ 226294 w 2246912"/>
                  <a:gd name="connsiteY7" fmla="*/ 1941818 h 2330122"/>
                  <a:gd name="connsiteX8" fmla="*/ 2555 w 2246912"/>
                  <a:gd name="connsiteY8" fmla="*/ 1554102 h 2330122"/>
                  <a:gd name="connsiteX9" fmla="*/ 9620 w 2246912"/>
                  <a:gd name="connsiteY9" fmla="*/ 1527901 h 2330122"/>
                  <a:gd name="connsiteX10" fmla="*/ 214518 w 2246912"/>
                  <a:gd name="connsiteY10" fmla="*/ 1409555 h 2330122"/>
                  <a:gd name="connsiteX11" fmla="*/ 182429 w 2246912"/>
                  <a:gd name="connsiteY11" fmla="*/ 1165503 h 2330122"/>
                  <a:gd name="connsiteX12" fmla="*/ 214518 w 2246912"/>
                  <a:gd name="connsiteY12" fmla="*/ 921157 h 2330122"/>
                  <a:gd name="connsiteX13" fmla="*/ 9620 w 2246912"/>
                  <a:gd name="connsiteY13" fmla="*/ 803105 h 2330122"/>
                  <a:gd name="connsiteX14" fmla="*/ 789 w 2246912"/>
                  <a:gd name="connsiteY14" fmla="*/ 791329 h 2330122"/>
                  <a:gd name="connsiteX15" fmla="*/ 2555 w 2246912"/>
                  <a:gd name="connsiteY15" fmla="*/ 776610 h 2330122"/>
                  <a:gd name="connsiteX16" fmla="*/ 226294 w 2246912"/>
                  <a:gd name="connsiteY16" fmla="*/ 388894 h 2330122"/>
                  <a:gd name="connsiteX17" fmla="*/ 238070 w 2246912"/>
                  <a:gd name="connsiteY17" fmla="*/ 380062 h 2330122"/>
                  <a:gd name="connsiteX18" fmla="*/ 252495 w 2246912"/>
                  <a:gd name="connsiteY18" fmla="*/ 382122 h 2330122"/>
                  <a:gd name="connsiteX19" fmla="*/ 457393 w 2246912"/>
                  <a:gd name="connsiteY19" fmla="*/ 500469 h 2330122"/>
                  <a:gd name="connsiteX20" fmla="*/ 880436 w 2246912"/>
                  <a:gd name="connsiteY20" fmla="*/ 256122 h 2330122"/>
                  <a:gd name="connsiteX21" fmla="*/ 880436 w 2246912"/>
                  <a:gd name="connsiteY21" fmla="*/ 19136 h 2330122"/>
                  <a:gd name="connsiteX22" fmla="*/ 899571 w 2246912"/>
                  <a:gd name="connsiteY22" fmla="*/ 0 h 2330122"/>
                  <a:gd name="connsiteX23" fmla="*/ 1347344 w 2246912"/>
                  <a:gd name="connsiteY23" fmla="*/ 0 h 2330122"/>
                  <a:gd name="connsiteX24" fmla="*/ 1366479 w 2246912"/>
                  <a:gd name="connsiteY24" fmla="*/ 19136 h 2330122"/>
                  <a:gd name="connsiteX25" fmla="*/ 1366479 w 2246912"/>
                  <a:gd name="connsiteY25" fmla="*/ 255533 h 2330122"/>
                  <a:gd name="connsiteX26" fmla="*/ 1789522 w 2246912"/>
                  <a:gd name="connsiteY26" fmla="*/ 499880 h 2330122"/>
                  <a:gd name="connsiteX27" fmla="*/ 1994420 w 2246912"/>
                  <a:gd name="connsiteY27" fmla="*/ 381534 h 2330122"/>
                  <a:gd name="connsiteX28" fmla="*/ 2008845 w 2246912"/>
                  <a:gd name="connsiteY28" fmla="*/ 379473 h 2330122"/>
                  <a:gd name="connsiteX29" fmla="*/ 2020327 w 2246912"/>
                  <a:gd name="connsiteY29" fmla="*/ 388305 h 2330122"/>
                  <a:gd name="connsiteX30" fmla="*/ 2244066 w 2246912"/>
                  <a:gd name="connsiteY30" fmla="*/ 776021 h 2330122"/>
                  <a:gd name="connsiteX31" fmla="*/ 2246126 w 2246912"/>
                  <a:gd name="connsiteY31" fmla="*/ 790446 h 2330122"/>
                  <a:gd name="connsiteX32" fmla="*/ 2237294 w 2246912"/>
                  <a:gd name="connsiteY32" fmla="*/ 802222 h 2330122"/>
                  <a:gd name="connsiteX33" fmla="*/ 2032397 w 2246912"/>
                  <a:gd name="connsiteY33" fmla="*/ 920273 h 2330122"/>
                  <a:gd name="connsiteX34" fmla="*/ 2064485 w 2246912"/>
                  <a:gd name="connsiteY34" fmla="*/ 1164620 h 2330122"/>
                  <a:gd name="connsiteX35" fmla="*/ 2032397 w 2246912"/>
                  <a:gd name="connsiteY35" fmla="*/ 1408672 h 2330122"/>
                  <a:gd name="connsiteX36" fmla="*/ 2237294 w 2246912"/>
                  <a:gd name="connsiteY36" fmla="*/ 1527607 h 2330122"/>
                  <a:gd name="connsiteX37" fmla="*/ 2244360 w 2246912"/>
                  <a:gd name="connsiteY37" fmla="*/ 1553808 h 2330122"/>
                  <a:gd name="connsiteX38" fmla="*/ 2020621 w 2246912"/>
                  <a:gd name="connsiteY38" fmla="*/ 1941524 h 2330122"/>
                  <a:gd name="connsiteX39" fmla="*/ 2009140 w 2246912"/>
                  <a:gd name="connsiteY39" fmla="*/ 1950356 h 2330122"/>
                  <a:gd name="connsiteX40" fmla="*/ 1994714 w 2246912"/>
                  <a:gd name="connsiteY40" fmla="*/ 1948295 h 2330122"/>
                  <a:gd name="connsiteX41" fmla="*/ 1789817 w 2246912"/>
                  <a:gd name="connsiteY41" fmla="*/ 1829949 h 2330122"/>
                  <a:gd name="connsiteX42" fmla="*/ 1366773 w 2246912"/>
                  <a:gd name="connsiteY42" fmla="*/ 2074295 h 2330122"/>
                  <a:gd name="connsiteX43" fmla="*/ 1366773 w 2246912"/>
                  <a:gd name="connsiteY43" fmla="*/ 2310399 h 2330122"/>
                  <a:gd name="connsiteX44" fmla="*/ 1347049 w 2246912"/>
                  <a:gd name="connsiteY44" fmla="*/ 2330123 h 2330122"/>
                  <a:gd name="connsiteX45" fmla="*/ 918707 w 2246912"/>
                  <a:gd name="connsiteY45" fmla="*/ 2291852 h 2330122"/>
                  <a:gd name="connsiteX46" fmla="*/ 1328208 w 2246912"/>
                  <a:gd name="connsiteY46" fmla="*/ 2291852 h 2330122"/>
                  <a:gd name="connsiteX47" fmla="*/ 1328208 w 2246912"/>
                  <a:gd name="connsiteY47" fmla="*/ 2059870 h 2330122"/>
                  <a:gd name="connsiteX48" fmla="*/ 1342633 w 2246912"/>
                  <a:gd name="connsiteY48" fmla="*/ 2041323 h 2330122"/>
                  <a:gd name="connsiteX49" fmla="*/ 1772153 w 2246912"/>
                  <a:gd name="connsiteY49" fmla="*/ 1792855 h 2330122"/>
                  <a:gd name="connsiteX50" fmla="*/ 1795410 w 2246912"/>
                  <a:gd name="connsiteY50" fmla="*/ 1789617 h 2330122"/>
                  <a:gd name="connsiteX51" fmla="*/ 1996775 w 2246912"/>
                  <a:gd name="connsiteY51" fmla="*/ 1905902 h 2330122"/>
                  <a:gd name="connsiteX52" fmla="*/ 2201378 w 2246912"/>
                  <a:gd name="connsiteY52" fmla="*/ 1551158 h 2330122"/>
                  <a:gd name="connsiteX53" fmla="*/ 2000308 w 2246912"/>
                  <a:gd name="connsiteY53" fmla="*/ 1434873 h 2330122"/>
                  <a:gd name="connsiteX54" fmla="*/ 1991476 w 2246912"/>
                  <a:gd name="connsiteY54" fmla="*/ 1413088 h 2330122"/>
                  <a:gd name="connsiteX55" fmla="*/ 2025920 w 2246912"/>
                  <a:gd name="connsiteY55" fmla="*/ 1164914 h 2330122"/>
                  <a:gd name="connsiteX56" fmla="*/ 1991476 w 2246912"/>
                  <a:gd name="connsiteY56" fmla="*/ 916446 h 2330122"/>
                  <a:gd name="connsiteX57" fmla="*/ 2000308 w 2246912"/>
                  <a:gd name="connsiteY57" fmla="*/ 894661 h 2330122"/>
                  <a:gd name="connsiteX58" fmla="*/ 2201378 w 2246912"/>
                  <a:gd name="connsiteY58" fmla="*/ 778670 h 2330122"/>
                  <a:gd name="connsiteX59" fmla="*/ 1996775 w 2246912"/>
                  <a:gd name="connsiteY59" fmla="*/ 423926 h 2330122"/>
                  <a:gd name="connsiteX60" fmla="*/ 1795410 w 2246912"/>
                  <a:gd name="connsiteY60" fmla="*/ 540212 h 2330122"/>
                  <a:gd name="connsiteX61" fmla="*/ 1772153 w 2246912"/>
                  <a:gd name="connsiteY61" fmla="*/ 536973 h 2330122"/>
                  <a:gd name="connsiteX62" fmla="*/ 1342633 w 2246912"/>
                  <a:gd name="connsiteY62" fmla="*/ 288505 h 2330122"/>
                  <a:gd name="connsiteX63" fmla="*/ 1328208 w 2246912"/>
                  <a:gd name="connsiteY63" fmla="*/ 269959 h 2330122"/>
                  <a:gd name="connsiteX64" fmla="*/ 1328208 w 2246912"/>
                  <a:gd name="connsiteY64" fmla="*/ 38271 h 2330122"/>
                  <a:gd name="connsiteX65" fmla="*/ 918707 w 2246912"/>
                  <a:gd name="connsiteY65" fmla="*/ 38271 h 2330122"/>
                  <a:gd name="connsiteX66" fmla="*/ 918707 w 2246912"/>
                  <a:gd name="connsiteY66" fmla="*/ 270547 h 2330122"/>
                  <a:gd name="connsiteX67" fmla="*/ 904282 w 2246912"/>
                  <a:gd name="connsiteY67" fmla="*/ 289094 h 2330122"/>
                  <a:gd name="connsiteX68" fmla="*/ 474467 w 2246912"/>
                  <a:gd name="connsiteY68" fmla="*/ 537562 h 2330122"/>
                  <a:gd name="connsiteX69" fmla="*/ 451210 w 2246912"/>
                  <a:gd name="connsiteY69" fmla="*/ 540801 h 2330122"/>
                  <a:gd name="connsiteX70" fmla="*/ 250140 w 2246912"/>
                  <a:gd name="connsiteY70" fmla="*/ 424515 h 2330122"/>
                  <a:gd name="connsiteX71" fmla="*/ 45242 w 2246912"/>
                  <a:gd name="connsiteY71" fmla="*/ 778965 h 2330122"/>
                  <a:gd name="connsiteX72" fmla="*/ 246313 w 2246912"/>
                  <a:gd name="connsiteY72" fmla="*/ 894956 h 2330122"/>
                  <a:gd name="connsiteX73" fmla="*/ 255144 w 2246912"/>
                  <a:gd name="connsiteY73" fmla="*/ 916741 h 2330122"/>
                  <a:gd name="connsiteX74" fmla="*/ 220406 w 2246912"/>
                  <a:gd name="connsiteY74" fmla="*/ 1165209 h 2330122"/>
                  <a:gd name="connsiteX75" fmla="*/ 255144 w 2246912"/>
                  <a:gd name="connsiteY75" fmla="*/ 1413382 h 2330122"/>
                  <a:gd name="connsiteX76" fmla="*/ 246313 w 2246912"/>
                  <a:gd name="connsiteY76" fmla="*/ 1435167 h 2330122"/>
                  <a:gd name="connsiteX77" fmla="*/ 45242 w 2246912"/>
                  <a:gd name="connsiteY77" fmla="*/ 1551453 h 2330122"/>
                  <a:gd name="connsiteX78" fmla="*/ 249845 w 2246912"/>
                  <a:gd name="connsiteY78" fmla="*/ 1906197 h 2330122"/>
                  <a:gd name="connsiteX79" fmla="*/ 450916 w 2246912"/>
                  <a:gd name="connsiteY79" fmla="*/ 1789911 h 2330122"/>
                  <a:gd name="connsiteX80" fmla="*/ 474173 w 2246912"/>
                  <a:gd name="connsiteY80" fmla="*/ 1793150 h 2330122"/>
                  <a:gd name="connsiteX81" fmla="*/ 903987 w 2246912"/>
                  <a:gd name="connsiteY81" fmla="*/ 2041323 h 2330122"/>
                  <a:gd name="connsiteX82" fmla="*/ 918412 w 2246912"/>
                  <a:gd name="connsiteY82" fmla="*/ 2059870 h 2330122"/>
                  <a:gd name="connsiteX83" fmla="*/ 918412 w 2246912"/>
                  <a:gd name="connsiteY83" fmla="*/ 2291852 h 23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246912" h="2330122">
                    <a:moveTo>
                      <a:pt x="1347049" y="2330123"/>
                    </a:moveTo>
                    <a:lnTo>
                      <a:pt x="899571" y="2330123"/>
                    </a:lnTo>
                    <a:cubicBezTo>
                      <a:pt x="888973" y="2330123"/>
                      <a:pt x="880436" y="2321586"/>
                      <a:pt x="880436" y="2310987"/>
                    </a:cubicBezTo>
                    <a:lnTo>
                      <a:pt x="880436" y="2074590"/>
                    </a:lnTo>
                    <a:cubicBezTo>
                      <a:pt x="720580" y="2031902"/>
                      <a:pt x="574856" y="1948000"/>
                      <a:pt x="457393" y="1830243"/>
                    </a:cubicBezTo>
                    <a:lnTo>
                      <a:pt x="252495" y="1948589"/>
                    </a:lnTo>
                    <a:cubicBezTo>
                      <a:pt x="248079" y="1951239"/>
                      <a:pt x="242780" y="1951828"/>
                      <a:pt x="238070" y="1950650"/>
                    </a:cubicBezTo>
                    <a:cubicBezTo>
                      <a:pt x="233065" y="1949472"/>
                      <a:pt x="228943" y="1946234"/>
                      <a:pt x="226294" y="1941818"/>
                    </a:cubicBezTo>
                    <a:lnTo>
                      <a:pt x="2555" y="1554102"/>
                    </a:lnTo>
                    <a:cubicBezTo>
                      <a:pt x="-2744" y="1544976"/>
                      <a:pt x="494" y="1533200"/>
                      <a:pt x="9620" y="1527901"/>
                    </a:cubicBezTo>
                    <a:lnTo>
                      <a:pt x="214518" y="1409555"/>
                    </a:lnTo>
                    <a:cubicBezTo>
                      <a:pt x="193027" y="1329775"/>
                      <a:pt x="182429" y="1247933"/>
                      <a:pt x="182429" y="1165503"/>
                    </a:cubicBezTo>
                    <a:cubicBezTo>
                      <a:pt x="182429" y="1083073"/>
                      <a:pt x="193322" y="1000937"/>
                      <a:pt x="214518" y="921157"/>
                    </a:cubicBezTo>
                    <a:lnTo>
                      <a:pt x="9620" y="803105"/>
                    </a:lnTo>
                    <a:cubicBezTo>
                      <a:pt x="5204" y="800455"/>
                      <a:pt x="1966" y="796334"/>
                      <a:pt x="789" y="791329"/>
                    </a:cubicBezTo>
                    <a:cubicBezTo>
                      <a:pt x="-683" y="786030"/>
                      <a:pt x="-95" y="781025"/>
                      <a:pt x="2555" y="776610"/>
                    </a:cubicBezTo>
                    <a:lnTo>
                      <a:pt x="226294" y="388894"/>
                    </a:lnTo>
                    <a:cubicBezTo>
                      <a:pt x="228943" y="384478"/>
                      <a:pt x="233065" y="381239"/>
                      <a:pt x="238070" y="380062"/>
                    </a:cubicBezTo>
                    <a:cubicBezTo>
                      <a:pt x="243074" y="378884"/>
                      <a:pt x="248079" y="379473"/>
                      <a:pt x="252495" y="382122"/>
                    </a:cubicBezTo>
                    <a:lnTo>
                      <a:pt x="457393" y="500469"/>
                    </a:lnTo>
                    <a:cubicBezTo>
                      <a:pt x="574561" y="383006"/>
                      <a:pt x="720286" y="298809"/>
                      <a:pt x="880436" y="256122"/>
                    </a:cubicBezTo>
                    <a:lnTo>
                      <a:pt x="880436" y="19136"/>
                    </a:lnTo>
                    <a:cubicBezTo>
                      <a:pt x="880436" y="8537"/>
                      <a:pt x="888973" y="0"/>
                      <a:pt x="899571" y="0"/>
                    </a:cubicBezTo>
                    <a:lnTo>
                      <a:pt x="1347344" y="0"/>
                    </a:lnTo>
                    <a:cubicBezTo>
                      <a:pt x="1357942" y="0"/>
                      <a:pt x="1366479" y="8537"/>
                      <a:pt x="1366479" y="19136"/>
                    </a:cubicBezTo>
                    <a:lnTo>
                      <a:pt x="1366479" y="255533"/>
                    </a:lnTo>
                    <a:cubicBezTo>
                      <a:pt x="1526629" y="298515"/>
                      <a:pt x="1672354" y="382711"/>
                      <a:pt x="1789522" y="499880"/>
                    </a:cubicBezTo>
                    <a:lnTo>
                      <a:pt x="1994420" y="381534"/>
                    </a:lnTo>
                    <a:cubicBezTo>
                      <a:pt x="1998836" y="378884"/>
                      <a:pt x="2004135" y="378295"/>
                      <a:pt x="2008845" y="379473"/>
                    </a:cubicBezTo>
                    <a:cubicBezTo>
                      <a:pt x="2013850" y="380651"/>
                      <a:pt x="2017972" y="383889"/>
                      <a:pt x="2020327" y="388305"/>
                    </a:cubicBezTo>
                    <a:lnTo>
                      <a:pt x="2244066" y="776021"/>
                    </a:lnTo>
                    <a:cubicBezTo>
                      <a:pt x="2246715" y="780437"/>
                      <a:pt x="2247304" y="785736"/>
                      <a:pt x="2246126" y="790446"/>
                    </a:cubicBezTo>
                    <a:cubicBezTo>
                      <a:pt x="2244949" y="795451"/>
                      <a:pt x="2241710" y="799572"/>
                      <a:pt x="2237294" y="802222"/>
                    </a:cubicBezTo>
                    <a:lnTo>
                      <a:pt x="2032397" y="920273"/>
                    </a:lnTo>
                    <a:cubicBezTo>
                      <a:pt x="2053593" y="999760"/>
                      <a:pt x="2064485" y="1081895"/>
                      <a:pt x="2064485" y="1164620"/>
                    </a:cubicBezTo>
                    <a:cubicBezTo>
                      <a:pt x="2064485" y="1247639"/>
                      <a:pt x="2053593" y="1329775"/>
                      <a:pt x="2032397" y="1408672"/>
                    </a:cubicBezTo>
                    <a:lnTo>
                      <a:pt x="2237294" y="1527607"/>
                    </a:lnTo>
                    <a:cubicBezTo>
                      <a:pt x="2246421" y="1532906"/>
                      <a:pt x="2249659" y="1544682"/>
                      <a:pt x="2244360" y="1553808"/>
                    </a:cubicBezTo>
                    <a:lnTo>
                      <a:pt x="2020621" y="1941524"/>
                    </a:lnTo>
                    <a:cubicBezTo>
                      <a:pt x="2017972" y="1945940"/>
                      <a:pt x="2013850" y="1949178"/>
                      <a:pt x="2009140" y="1950356"/>
                    </a:cubicBezTo>
                    <a:cubicBezTo>
                      <a:pt x="2004429" y="1951533"/>
                      <a:pt x="1999130" y="1950944"/>
                      <a:pt x="1994714" y="1948295"/>
                    </a:cubicBezTo>
                    <a:lnTo>
                      <a:pt x="1789817" y="1829949"/>
                    </a:lnTo>
                    <a:cubicBezTo>
                      <a:pt x="1672648" y="1947412"/>
                      <a:pt x="1527218" y="2031608"/>
                      <a:pt x="1366773" y="2074295"/>
                    </a:cubicBezTo>
                    <a:lnTo>
                      <a:pt x="1366773" y="2310399"/>
                    </a:lnTo>
                    <a:cubicBezTo>
                      <a:pt x="1366185" y="2321586"/>
                      <a:pt x="1357647" y="2330123"/>
                      <a:pt x="1347049" y="2330123"/>
                    </a:cubicBezTo>
                    <a:close/>
                    <a:moveTo>
                      <a:pt x="918707" y="2291852"/>
                    </a:moveTo>
                    <a:lnTo>
                      <a:pt x="1328208" y="2291852"/>
                    </a:lnTo>
                    <a:lnTo>
                      <a:pt x="1328208" y="2059870"/>
                    </a:lnTo>
                    <a:cubicBezTo>
                      <a:pt x="1328208" y="2051038"/>
                      <a:pt x="1334096" y="2043384"/>
                      <a:pt x="1342633" y="2041323"/>
                    </a:cubicBezTo>
                    <a:cubicBezTo>
                      <a:pt x="1506610" y="2000402"/>
                      <a:pt x="1654985" y="1914440"/>
                      <a:pt x="1772153" y="1792855"/>
                    </a:cubicBezTo>
                    <a:cubicBezTo>
                      <a:pt x="1778335" y="1786673"/>
                      <a:pt x="1788050" y="1785201"/>
                      <a:pt x="1795410" y="1789617"/>
                    </a:cubicBezTo>
                    <a:lnTo>
                      <a:pt x="1996775" y="1905902"/>
                    </a:lnTo>
                    <a:lnTo>
                      <a:pt x="2201378" y="1551158"/>
                    </a:lnTo>
                    <a:lnTo>
                      <a:pt x="2000308" y="1434873"/>
                    </a:lnTo>
                    <a:cubicBezTo>
                      <a:pt x="1992654" y="1430457"/>
                      <a:pt x="1989121" y="1421625"/>
                      <a:pt x="1991476" y="1413088"/>
                    </a:cubicBezTo>
                    <a:cubicBezTo>
                      <a:pt x="2014439" y="1333013"/>
                      <a:pt x="2025920" y="1249405"/>
                      <a:pt x="2025920" y="1164914"/>
                    </a:cubicBezTo>
                    <a:cubicBezTo>
                      <a:pt x="2025920" y="1080423"/>
                      <a:pt x="2014439" y="996816"/>
                      <a:pt x="1991476" y="916446"/>
                    </a:cubicBezTo>
                    <a:cubicBezTo>
                      <a:pt x="1989121" y="907909"/>
                      <a:pt x="1992654" y="899077"/>
                      <a:pt x="2000308" y="894661"/>
                    </a:cubicBezTo>
                    <a:lnTo>
                      <a:pt x="2201378" y="778670"/>
                    </a:lnTo>
                    <a:lnTo>
                      <a:pt x="1996775" y="423926"/>
                    </a:lnTo>
                    <a:lnTo>
                      <a:pt x="1795410" y="540212"/>
                    </a:lnTo>
                    <a:cubicBezTo>
                      <a:pt x="1787756" y="544628"/>
                      <a:pt x="1778041" y="543156"/>
                      <a:pt x="1772153" y="536973"/>
                    </a:cubicBezTo>
                    <a:cubicBezTo>
                      <a:pt x="1654985" y="415683"/>
                      <a:pt x="1506316" y="329720"/>
                      <a:pt x="1342633" y="288505"/>
                    </a:cubicBezTo>
                    <a:cubicBezTo>
                      <a:pt x="1334096" y="286445"/>
                      <a:pt x="1328208" y="278790"/>
                      <a:pt x="1328208" y="269959"/>
                    </a:cubicBezTo>
                    <a:lnTo>
                      <a:pt x="1328208" y="38271"/>
                    </a:lnTo>
                    <a:lnTo>
                      <a:pt x="918707" y="38271"/>
                    </a:lnTo>
                    <a:lnTo>
                      <a:pt x="918707" y="270547"/>
                    </a:lnTo>
                    <a:cubicBezTo>
                      <a:pt x="918707" y="279379"/>
                      <a:pt x="912819" y="287033"/>
                      <a:pt x="904282" y="289094"/>
                    </a:cubicBezTo>
                    <a:cubicBezTo>
                      <a:pt x="740599" y="330015"/>
                      <a:pt x="591930" y="415978"/>
                      <a:pt x="474467" y="537562"/>
                    </a:cubicBezTo>
                    <a:cubicBezTo>
                      <a:pt x="468285" y="543744"/>
                      <a:pt x="458865" y="545216"/>
                      <a:pt x="451210" y="540801"/>
                    </a:cubicBezTo>
                    <a:lnTo>
                      <a:pt x="250140" y="424515"/>
                    </a:lnTo>
                    <a:lnTo>
                      <a:pt x="45242" y="778965"/>
                    </a:lnTo>
                    <a:lnTo>
                      <a:pt x="246313" y="894956"/>
                    </a:lnTo>
                    <a:cubicBezTo>
                      <a:pt x="253967" y="899372"/>
                      <a:pt x="257500" y="908498"/>
                      <a:pt x="255144" y="916741"/>
                    </a:cubicBezTo>
                    <a:cubicBezTo>
                      <a:pt x="232182" y="997699"/>
                      <a:pt x="220406" y="1081307"/>
                      <a:pt x="220406" y="1165209"/>
                    </a:cubicBezTo>
                    <a:cubicBezTo>
                      <a:pt x="220406" y="1249111"/>
                      <a:pt x="232182" y="1332719"/>
                      <a:pt x="255144" y="1413382"/>
                    </a:cubicBezTo>
                    <a:cubicBezTo>
                      <a:pt x="257500" y="1421920"/>
                      <a:pt x="253967" y="1430751"/>
                      <a:pt x="246313" y="1435167"/>
                    </a:cubicBezTo>
                    <a:lnTo>
                      <a:pt x="45242" y="1551453"/>
                    </a:lnTo>
                    <a:lnTo>
                      <a:pt x="249845" y="1906197"/>
                    </a:lnTo>
                    <a:lnTo>
                      <a:pt x="450916" y="1789911"/>
                    </a:lnTo>
                    <a:cubicBezTo>
                      <a:pt x="458570" y="1785495"/>
                      <a:pt x="467991" y="1786967"/>
                      <a:pt x="474173" y="1793150"/>
                    </a:cubicBezTo>
                    <a:cubicBezTo>
                      <a:pt x="591636" y="1914734"/>
                      <a:pt x="740305" y="2000402"/>
                      <a:pt x="903987" y="2041323"/>
                    </a:cubicBezTo>
                    <a:cubicBezTo>
                      <a:pt x="912525" y="2043384"/>
                      <a:pt x="918412" y="2051038"/>
                      <a:pt x="918412" y="2059870"/>
                    </a:cubicBezTo>
                    <a:lnTo>
                      <a:pt x="918412" y="2291852"/>
                    </a:ln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465843" y="1338090"/>
                <a:ext cx="1342433" cy="1342433"/>
              </a:xfrm>
              <a:custGeom>
                <a:avLst/>
                <a:gdLst>
                  <a:gd name="connsiteX0" fmla="*/ 671217 w 1342433"/>
                  <a:gd name="connsiteY0" fmla="*/ 1342433 h 1342433"/>
                  <a:gd name="connsiteX1" fmla="*/ 0 w 1342433"/>
                  <a:gd name="connsiteY1" fmla="*/ 671217 h 1342433"/>
                  <a:gd name="connsiteX2" fmla="*/ 671217 w 1342433"/>
                  <a:gd name="connsiteY2" fmla="*/ 0 h 1342433"/>
                  <a:gd name="connsiteX3" fmla="*/ 1342433 w 1342433"/>
                  <a:gd name="connsiteY3" fmla="*/ 671217 h 1342433"/>
                  <a:gd name="connsiteX4" fmla="*/ 671217 w 1342433"/>
                  <a:gd name="connsiteY4" fmla="*/ 1342433 h 1342433"/>
                  <a:gd name="connsiteX5" fmla="*/ 671217 w 1342433"/>
                  <a:gd name="connsiteY5" fmla="*/ 38271 h 1342433"/>
                  <a:gd name="connsiteX6" fmla="*/ 38271 w 1342433"/>
                  <a:gd name="connsiteY6" fmla="*/ 671217 h 1342433"/>
                  <a:gd name="connsiteX7" fmla="*/ 671217 w 1342433"/>
                  <a:gd name="connsiteY7" fmla="*/ 1304162 h 1342433"/>
                  <a:gd name="connsiteX8" fmla="*/ 1304162 w 1342433"/>
                  <a:gd name="connsiteY8" fmla="*/ 671217 h 1342433"/>
                  <a:gd name="connsiteX9" fmla="*/ 671217 w 1342433"/>
                  <a:gd name="connsiteY9" fmla="*/ 38271 h 1342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2433" h="1342433">
                    <a:moveTo>
                      <a:pt x="671217" y="1342433"/>
                    </a:moveTo>
                    <a:cubicBezTo>
                      <a:pt x="301164" y="1342433"/>
                      <a:pt x="0" y="1041269"/>
                      <a:pt x="0" y="671217"/>
                    </a:cubicBezTo>
                    <a:cubicBezTo>
                      <a:pt x="0" y="301164"/>
                      <a:pt x="301164" y="0"/>
                      <a:pt x="671217" y="0"/>
                    </a:cubicBezTo>
                    <a:cubicBezTo>
                      <a:pt x="1041269" y="0"/>
                      <a:pt x="1342433" y="301164"/>
                      <a:pt x="1342433" y="671217"/>
                    </a:cubicBezTo>
                    <a:cubicBezTo>
                      <a:pt x="1342433" y="1041269"/>
                      <a:pt x="1041269" y="1342433"/>
                      <a:pt x="671217" y="1342433"/>
                    </a:cubicBezTo>
                    <a:close/>
                    <a:moveTo>
                      <a:pt x="671217" y="38271"/>
                    </a:moveTo>
                    <a:cubicBezTo>
                      <a:pt x="322066" y="38271"/>
                      <a:pt x="38271" y="322361"/>
                      <a:pt x="38271" y="671217"/>
                    </a:cubicBezTo>
                    <a:cubicBezTo>
                      <a:pt x="38271" y="1020367"/>
                      <a:pt x="322361" y="1304162"/>
                      <a:pt x="671217" y="1304162"/>
                    </a:cubicBezTo>
                    <a:cubicBezTo>
                      <a:pt x="1020367" y="1304162"/>
                      <a:pt x="1304162" y="1020073"/>
                      <a:pt x="1304162" y="671217"/>
                    </a:cubicBezTo>
                    <a:cubicBezTo>
                      <a:pt x="1304162" y="322066"/>
                      <a:pt x="1020367" y="38271"/>
                      <a:pt x="671217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791147" y="1673110"/>
                <a:ext cx="691235" cy="459253"/>
              </a:xfrm>
              <a:custGeom>
                <a:avLst/>
                <a:gdLst>
                  <a:gd name="connsiteX0" fmla="*/ 531086 w 691235"/>
                  <a:gd name="connsiteY0" fmla="*/ 459254 h 459253"/>
                  <a:gd name="connsiteX1" fmla="*/ 160150 w 691235"/>
                  <a:gd name="connsiteY1" fmla="*/ 459254 h 459253"/>
                  <a:gd name="connsiteX2" fmla="*/ 0 w 691235"/>
                  <a:gd name="connsiteY2" fmla="*/ 299104 h 459253"/>
                  <a:gd name="connsiteX3" fmla="*/ 56229 w 691235"/>
                  <a:gd name="connsiteY3" fmla="*/ 178108 h 459253"/>
                  <a:gd name="connsiteX4" fmla="*/ 55346 w 691235"/>
                  <a:gd name="connsiteY4" fmla="*/ 161916 h 459253"/>
                  <a:gd name="connsiteX5" fmla="*/ 217262 w 691235"/>
                  <a:gd name="connsiteY5" fmla="*/ 0 h 459253"/>
                  <a:gd name="connsiteX6" fmla="*/ 365637 w 691235"/>
                  <a:gd name="connsiteY6" fmla="*/ 97150 h 459253"/>
                  <a:gd name="connsiteX7" fmla="*/ 462786 w 691235"/>
                  <a:gd name="connsiteY7" fmla="*/ 64767 h 459253"/>
                  <a:gd name="connsiteX8" fmla="*/ 610572 w 691235"/>
                  <a:gd name="connsiteY8" fmla="*/ 160444 h 459253"/>
                  <a:gd name="connsiteX9" fmla="*/ 691235 w 691235"/>
                  <a:gd name="connsiteY9" fmla="*/ 299104 h 459253"/>
                  <a:gd name="connsiteX10" fmla="*/ 531086 w 691235"/>
                  <a:gd name="connsiteY10" fmla="*/ 459254 h 459253"/>
                  <a:gd name="connsiteX11" fmla="*/ 216968 w 691235"/>
                  <a:gd name="connsiteY11" fmla="*/ 38271 h 459253"/>
                  <a:gd name="connsiteX12" fmla="*/ 93617 w 691235"/>
                  <a:gd name="connsiteY12" fmla="*/ 161916 h 459253"/>
                  <a:gd name="connsiteX13" fmla="*/ 95383 w 691235"/>
                  <a:gd name="connsiteY13" fmla="*/ 183113 h 459253"/>
                  <a:gd name="connsiteX14" fmla="*/ 88024 w 691235"/>
                  <a:gd name="connsiteY14" fmla="*/ 201659 h 459253"/>
                  <a:gd name="connsiteX15" fmla="*/ 38271 w 691235"/>
                  <a:gd name="connsiteY15" fmla="*/ 299104 h 459253"/>
                  <a:gd name="connsiteX16" fmla="*/ 160150 w 691235"/>
                  <a:gd name="connsiteY16" fmla="*/ 420982 h 459253"/>
                  <a:gd name="connsiteX17" fmla="*/ 531086 w 691235"/>
                  <a:gd name="connsiteY17" fmla="*/ 420982 h 459253"/>
                  <a:gd name="connsiteX18" fmla="*/ 652670 w 691235"/>
                  <a:gd name="connsiteY18" fmla="*/ 299104 h 459253"/>
                  <a:gd name="connsiteX19" fmla="*/ 586432 w 691235"/>
                  <a:gd name="connsiteY19" fmla="*/ 190767 h 459253"/>
                  <a:gd name="connsiteX20" fmla="*/ 577600 w 691235"/>
                  <a:gd name="connsiteY20" fmla="*/ 180757 h 459253"/>
                  <a:gd name="connsiteX21" fmla="*/ 462492 w 691235"/>
                  <a:gd name="connsiteY21" fmla="*/ 102449 h 459253"/>
                  <a:gd name="connsiteX22" fmla="*/ 370641 w 691235"/>
                  <a:gd name="connsiteY22" fmla="*/ 143370 h 459253"/>
                  <a:gd name="connsiteX23" fmla="*/ 351506 w 691235"/>
                  <a:gd name="connsiteY23" fmla="*/ 148963 h 459253"/>
                  <a:gd name="connsiteX24" fmla="*/ 337669 w 691235"/>
                  <a:gd name="connsiteY24" fmla="*/ 134538 h 459253"/>
                  <a:gd name="connsiteX25" fmla="*/ 216968 w 691235"/>
                  <a:gd name="connsiteY25" fmla="*/ 38271 h 459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235" h="459253">
                    <a:moveTo>
                      <a:pt x="531086" y="459254"/>
                    </a:moveTo>
                    <a:lnTo>
                      <a:pt x="160150" y="459254"/>
                    </a:lnTo>
                    <a:cubicBezTo>
                      <a:pt x="71832" y="459254"/>
                      <a:pt x="0" y="387422"/>
                      <a:pt x="0" y="299104"/>
                    </a:cubicBezTo>
                    <a:cubicBezTo>
                      <a:pt x="0" y="252590"/>
                      <a:pt x="20902" y="208136"/>
                      <a:pt x="56229" y="178108"/>
                    </a:cubicBezTo>
                    <a:cubicBezTo>
                      <a:pt x="55640" y="172514"/>
                      <a:pt x="55346" y="167215"/>
                      <a:pt x="55346" y="161916"/>
                    </a:cubicBezTo>
                    <a:cubicBezTo>
                      <a:pt x="55346" y="72715"/>
                      <a:pt x="127767" y="0"/>
                      <a:pt x="217262" y="0"/>
                    </a:cubicBezTo>
                    <a:cubicBezTo>
                      <a:pt x="282029" y="0"/>
                      <a:pt x="340319" y="39449"/>
                      <a:pt x="365637" y="97150"/>
                    </a:cubicBezTo>
                    <a:cubicBezTo>
                      <a:pt x="393604" y="76248"/>
                      <a:pt x="427459" y="64767"/>
                      <a:pt x="462786" y="64767"/>
                    </a:cubicBezTo>
                    <a:cubicBezTo>
                      <a:pt x="527258" y="64767"/>
                      <a:pt x="584371" y="102154"/>
                      <a:pt x="610572" y="160444"/>
                    </a:cubicBezTo>
                    <a:cubicBezTo>
                      <a:pt x="660619" y="189295"/>
                      <a:pt x="691235" y="241697"/>
                      <a:pt x="691235" y="299104"/>
                    </a:cubicBezTo>
                    <a:cubicBezTo>
                      <a:pt x="690941" y="387422"/>
                      <a:pt x="619109" y="459254"/>
                      <a:pt x="531086" y="459254"/>
                    </a:cubicBezTo>
                    <a:close/>
                    <a:moveTo>
                      <a:pt x="216968" y="38271"/>
                    </a:moveTo>
                    <a:cubicBezTo>
                      <a:pt x="148963" y="38271"/>
                      <a:pt x="93617" y="93617"/>
                      <a:pt x="93617" y="161916"/>
                    </a:cubicBezTo>
                    <a:cubicBezTo>
                      <a:pt x="93617" y="168982"/>
                      <a:pt x="94206" y="175753"/>
                      <a:pt x="95383" y="183113"/>
                    </a:cubicBezTo>
                    <a:cubicBezTo>
                      <a:pt x="96561" y="190178"/>
                      <a:pt x="93617" y="197538"/>
                      <a:pt x="88024" y="201659"/>
                    </a:cubicBezTo>
                    <a:cubicBezTo>
                      <a:pt x="56818" y="224622"/>
                      <a:pt x="38271" y="261127"/>
                      <a:pt x="38271" y="299104"/>
                    </a:cubicBezTo>
                    <a:cubicBezTo>
                      <a:pt x="38271" y="366225"/>
                      <a:pt x="93028" y="420982"/>
                      <a:pt x="160150" y="420982"/>
                    </a:cubicBezTo>
                    <a:lnTo>
                      <a:pt x="531086" y="420982"/>
                    </a:lnTo>
                    <a:cubicBezTo>
                      <a:pt x="598207" y="420982"/>
                      <a:pt x="652670" y="366225"/>
                      <a:pt x="652670" y="299104"/>
                    </a:cubicBezTo>
                    <a:cubicBezTo>
                      <a:pt x="652670" y="253767"/>
                      <a:pt x="627352" y="212258"/>
                      <a:pt x="586432" y="190767"/>
                    </a:cubicBezTo>
                    <a:cubicBezTo>
                      <a:pt x="582310" y="188706"/>
                      <a:pt x="579072" y="185173"/>
                      <a:pt x="577600" y="180757"/>
                    </a:cubicBezTo>
                    <a:cubicBezTo>
                      <a:pt x="558758" y="133360"/>
                      <a:pt x="513422" y="102449"/>
                      <a:pt x="462492" y="102449"/>
                    </a:cubicBezTo>
                    <a:cubicBezTo>
                      <a:pt x="427459" y="102449"/>
                      <a:pt x="393898" y="117463"/>
                      <a:pt x="370641" y="143370"/>
                    </a:cubicBezTo>
                    <a:cubicBezTo>
                      <a:pt x="365931" y="148669"/>
                      <a:pt x="358277" y="150729"/>
                      <a:pt x="351506" y="148963"/>
                    </a:cubicBezTo>
                    <a:cubicBezTo>
                      <a:pt x="344440" y="147197"/>
                      <a:pt x="339141" y="141603"/>
                      <a:pt x="337669" y="134538"/>
                    </a:cubicBezTo>
                    <a:cubicBezTo>
                      <a:pt x="325305" y="78897"/>
                      <a:pt x="274669" y="38271"/>
                      <a:pt x="216968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2219043" y="1828499"/>
                <a:ext cx="106802" cy="62462"/>
              </a:xfrm>
              <a:custGeom>
                <a:avLst/>
                <a:gdLst>
                  <a:gd name="connsiteX0" fmla="*/ 87881 w 106802"/>
                  <a:gd name="connsiteY0" fmla="*/ 62462 h 62462"/>
                  <a:gd name="connsiteX1" fmla="*/ 73456 w 106802"/>
                  <a:gd name="connsiteY1" fmla="*/ 55986 h 62462"/>
                  <a:gd name="connsiteX2" fmla="*/ 26059 w 106802"/>
                  <a:gd name="connsiteY2" fmla="*/ 40088 h 62462"/>
                  <a:gd name="connsiteX3" fmla="*/ 1330 w 106802"/>
                  <a:gd name="connsiteY3" fmla="*/ 29196 h 62462"/>
                  <a:gd name="connsiteX4" fmla="*/ 11928 w 106802"/>
                  <a:gd name="connsiteY4" fmla="*/ 4467 h 62462"/>
                  <a:gd name="connsiteX5" fmla="*/ 102012 w 106802"/>
                  <a:gd name="connsiteY5" fmla="*/ 30668 h 62462"/>
                  <a:gd name="connsiteX6" fmla="*/ 100246 w 106802"/>
                  <a:gd name="connsiteY6" fmla="*/ 57752 h 62462"/>
                  <a:gd name="connsiteX7" fmla="*/ 87881 w 106802"/>
                  <a:gd name="connsiteY7" fmla="*/ 62462 h 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802" h="62462">
                    <a:moveTo>
                      <a:pt x="87881" y="62462"/>
                    </a:moveTo>
                    <a:cubicBezTo>
                      <a:pt x="82582" y="62462"/>
                      <a:pt x="77283" y="60402"/>
                      <a:pt x="73456" y="55986"/>
                    </a:cubicBezTo>
                    <a:cubicBezTo>
                      <a:pt x="51671" y="31551"/>
                      <a:pt x="28708" y="38911"/>
                      <a:pt x="26059" y="40088"/>
                    </a:cubicBezTo>
                    <a:cubicBezTo>
                      <a:pt x="16344" y="43916"/>
                      <a:pt x="5157" y="38911"/>
                      <a:pt x="1330" y="29196"/>
                    </a:cubicBezTo>
                    <a:cubicBezTo>
                      <a:pt x="-2498" y="19481"/>
                      <a:pt x="2213" y="8588"/>
                      <a:pt x="11928" y="4467"/>
                    </a:cubicBezTo>
                    <a:cubicBezTo>
                      <a:pt x="13988" y="3584"/>
                      <a:pt x="61680" y="-14963"/>
                      <a:pt x="102012" y="30668"/>
                    </a:cubicBezTo>
                    <a:cubicBezTo>
                      <a:pt x="109077" y="38616"/>
                      <a:pt x="108194" y="50687"/>
                      <a:pt x="100246" y="57752"/>
                    </a:cubicBezTo>
                    <a:cubicBezTo>
                      <a:pt x="97007" y="60990"/>
                      <a:pt x="92297" y="62462"/>
                      <a:pt x="87881" y="62462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1928667" y="1770798"/>
                <a:ext cx="106684" cy="62462"/>
              </a:xfrm>
              <a:custGeom>
                <a:avLst/>
                <a:gdLst>
                  <a:gd name="connsiteX0" fmla="*/ 19097 w 106684"/>
                  <a:gd name="connsiteY0" fmla="*/ 62462 h 62462"/>
                  <a:gd name="connsiteX1" fmla="*/ 6438 w 106684"/>
                  <a:gd name="connsiteY1" fmla="*/ 57752 h 62462"/>
                  <a:gd name="connsiteX2" fmla="*/ 4672 w 106684"/>
                  <a:gd name="connsiteY2" fmla="*/ 30668 h 62462"/>
                  <a:gd name="connsiteX3" fmla="*/ 94756 w 106684"/>
                  <a:gd name="connsiteY3" fmla="*/ 4467 h 62462"/>
                  <a:gd name="connsiteX4" fmla="*/ 105355 w 106684"/>
                  <a:gd name="connsiteY4" fmla="*/ 29490 h 62462"/>
                  <a:gd name="connsiteX5" fmla="*/ 80625 w 106684"/>
                  <a:gd name="connsiteY5" fmla="*/ 40088 h 62462"/>
                  <a:gd name="connsiteX6" fmla="*/ 33523 w 106684"/>
                  <a:gd name="connsiteY6" fmla="*/ 55986 h 62462"/>
                  <a:gd name="connsiteX7" fmla="*/ 19097 w 106684"/>
                  <a:gd name="connsiteY7" fmla="*/ 62462 h 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4" h="62462">
                    <a:moveTo>
                      <a:pt x="19097" y="62462"/>
                    </a:moveTo>
                    <a:cubicBezTo>
                      <a:pt x="14681" y="62462"/>
                      <a:pt x="9971" y="60990"/>
                      <a:pt x="6438" y="57752"/>
                    </a:cubicBezTo>
                    <a:cubicBezTo>
                      <a:pt x="-1510" y="50687"/>
                      <a:pt x="-2099" y="38616"/>
                      <a:pt x="4672" y="30668"/>
                    </a:cubicBezTo>
                    <a:cubicBezTo>
                      <a:pt x="45004" y="-14963"/>
                      <a:pt x="92696" y="3584"/>
                      <a:pt x="94756" y="4467"/>
                    </a:cubicBezTo>
                    <a:cubicBezTo>
                      <a:pt x="104471" y="8294"/>
                      <a:pt x="109182" y="19481"/>
                      <a:pt x="105355" y="29490"/>
                    </a:cubicBezTo>
                    <a:cubicBezTo>
                      <a:pt x="101527" y="39205"/>
                      <a:pt x="90341" y="43916"/>
                      <a:pt x="80625" y="40088"/>
                    </a:cubicBezTo>
                    <a:cubicBezTo>
                      <a:pt x="77976" y="39205"/>
                      <a:pt x="55013" y="31845"/>
                      <a:pt x="33523" y="55986"/>
                    </a:cubicBezTo>
                    <a:cubicBezTo>
                      <a:pt x="29695" y="60107"/>
                      <a:pt x="24396" y="62462"/>
                      <a:pt x="19097" y="62462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1993984" y="2094092"/>
                <a:ext cx="38271" cy="185467"/>
              </a:xfrm>
              <a:custGeom>
                <a:avLst/>
                <a:gdLst>
                  <a:gd name="connsiteX0" fmla="*/ 19136 w 38271"/>
                  <a:gd name="connsiteY0" fmla="*/ 185468 h 185467"/>
                  <a:gd name="connsiteX1" fmla="*/ 0 w 38271"/>
                  <a:gd name="connsiteY1" fmla="*/ 166332 h 185467"/>
                  <a:gd name="connsiteX2" fmla="*/ 0 w 38271"/>
                  <a:gd name="connsiteY2" fmla="*/ 19136 h 185467"/>
                  <a:gd name="connsiteX3" fmla="*/ 19136 w 38271"/>
                  <a:gd name="connsiteY3" fmla="*/ 0 h 185467"/>
                  <a:gd name="connsiteX4" fmla="*/ 38271 w 38271"/>
                  <a:gd name="connsiteY4" fmla="*/ 19136 h 185467"/>
                  <a:gd name="connsiteX5" fmla="*/ 38271 w 38271"/>
                  <a:gd name="connsiteY5" fmla="*/ 166332 h 185467"/>
                  <a:gd name="connsiteX6" fmla="*/ 19136 w 38271"/>
                  <a:gd name="connsiteY6" fmla="*/ 185468 h 18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71" h="185467">
                    <a:moveTo>
                      <a:pt x="19136" y="185468"/>
                    </a:moveTo>
                    <a:cubicBezTo>
                      <a:pt x="8537" y="185468"/>
                      <a:pt x="0" y="176930"/>
                      <a:pt x="0" y="166332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cubicBezTo>
                      <a:pt x="29734" y="0"/>
                      <a:pt x="38271" y="8537"/>
                      <a:pt x="38271" y="19136"/>
                    </a:cubicBezTo>
                    <a:lnTo>
                      <a:pt x="38271" y="166332"/>
                    </a:lnTo>
                    <a:cubicBezTo>
                      <a:pt x="38271" y="176930"/>
                      <a:pt x="29734" y="185468"/>
                      <a:pt x="19136" y="185468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2240097" y="2094092"/>
                <a:ext cx="38271" cy="185467"/>
              </a:xfrm>
              <a:custGeom>
                <a:avLst/>
                <a:gdLst>
                  <a:gd name="connsiteX0" fmla="*/ 19136 w 38271"/>
                  <a:gd name="connsiteY0" fmla="*/ 185468 h 185467"/>
                  <a:gd name="connsiteX1" fmla="*/ 0 w 38271"/>
                  <a:gd name="connsiteY1" fmla="*/ 166332 h 185467"/>
                  <a:gd name="connsiteX2" fmla="*/ 0 w 38271"/>
                  <a:gd name="connsiteY2" fmla="*/ 19136 h 185467"/>
                  <a:gd name="connsiteX3" fmla="*/ 19136 w 38271"/>
                  <a:gd name="connsiteY3" fmla="*/ 0 h 185467"/>
                  <a:gd name="connsiteX4" fmla="*/ 38271 w 38271"/>
                  <a:gd name="connsiteY4" fmla="*/ 19136 h 185467"/>
                  <a:gd name="connsiteX5" fmla="*/ 38271 w 38271"/>
                  <a:gd name="connsiteY5" fmla="*/ 166332 h 185467"/>
                  <a:gd name="connsiteX6" fmla="*/ 19136 w 38271"/>
                  <a:gd name="connsiteY6" fmla="*/ 185468 h 18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71" h="185467">
                    <a:moveTo>
                      <a:pt x="19136" y="185468"/>
                    </a:moveTo>
                    <a:cubicBezTo>
                      <a:pt x="8537" y="185468"/>
                      <a:pt x="0" y="176930"/>
                      <a:pt x="0" y="166332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cubicBezTo>
                      <a:pt x="29734" y="0"/>
                      <a:pt x="38271" y="8537"/>
                      <a:pt x="38271" y="19136"/>
                    </a:cubicBezTo>
                    <a:lnTo>
                      <a:pt x="38271" y="166332"/>
                    </a:lnTo>
                    <a:cubicBezTo>
                      <a:pt x="38271" y="176930"/>
                      <a:pt x="29734" y="185468"/>
                      <a:pt x="19136" y="185468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2437635" y="1994882"/>
                <a:ext cx="101271" cy="169570"/>
              </a:xfrm>
              <a:custGeom>
                <a:avLst/>
                <a:gdLst>
                  <a:gd name="connsiteX0" fmla="*/ 82136 w 101271"/>
                  <a:gd name="connsiteY0" fmla="*/ 169570 h 169570"/>
                  <a:gd name="connsiteX1" fmla="*/ 63000 w 101271"/>
                  <a:gd name="connsiteY1" fmla="*/ 150435 h 169570"/>
                  <a:gd name="connsiteX2" fmla="*/ 63000 w 101271"/>
                  <a:gd name="connsiteY2" fmla="*/ 38271 h 169570"/>
                  <a:gd name="connsiteX3" fmla="*/ 19136 w 101271"/>
                  <a:gd name="connsiteY3" fmla="*/ 38271 h 169570"/>
                  <a:gd name="connsiteX4" fmla="*/ 0 w 101271"/>
                  <a:gd name="connsiteY4" fmla="*/ 19136 h 169570"/>
                  <a:gd name="connsiteX5" fmla="*/ 19136 w 101271"/>
                  <a:gd name="connsiteY5" fmla="*/ 0 h 169570"/>
                  <a:gd name="connsiteX6" fmla="*/ 82136 w 101271"/>
                  <a:gd name="connsiteY6" fmla="*/ 0 h 169570"/>
                  <a:gd name="connsiteX7" fmla="*/ 101271 w 101271"/>
                  <a:gd name="connsiteY7" fmla="*/ 19136 h 169570"/>
                  <a:gd name="connsiteX8" fmla="*/ 101271 w 101271"/>
                  <a:gd name="connsiteY8" fmla="*/ 150435 h 169570"/>
                  <a:gd name="connsiteX9" fmla="*/ 82136 w 101271"/>
                  <a:gd name="connsiteY9" fmla="*/ 169570 h 16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71" h="169570">
                    <a:moveTo>
                      <a:pt x="82136" y="169570"/>
                    </a:moveTo>
                    <a:cubicBezTo>
                      <a:pt x="71538" y="169570"/>
                      <a:pt x="63000" y="161033"/>
                      <a:pt x="63000" y="150435"/>
                    </a:cubicBezTo>
                    <a:lnTo>
                      <a:pt x="63000" y="38271"/>
                    </a:lnTo>
                    <a:lnTo>
                      <a:pt x="19136" y="38271"/>
                    </a:lnTo>
                    <a:cubicBezTo>
                      <a:pt x="8537" y="38271"/>
                      <a:pt x="0" y="29734"/>
                      <a:pt x="0" y="19136"/>
                    </a:cubicBezTo>
                    <a:cubicBezTo>
                      <a:pt x="0" y="8537"/>
                      <a:pt x="8537" y="0"/>
                      <a:pt x="19136" y="0"/>
                    </a:cubicBezTo>
                    <a:lnTo>
                      <a:pt x="82136" y="0"/>
                    </a:lnTo>
                    <a:cubicBezTo>
                      <a:pt x="92734" y="0"/>
                      <a:pt x="101271" y="8537"/>
                      <a:pt x="101271" y="19136"/>
                    </a:cubicBezTo>
                    <a:lnTo>
                      <a:pt x="101271" y="150435"/>
                    </a:lnTo>
                    <a:cubicBezTo>
                      <a:pt x="101271" y="161033"/>
                      <a:pt x="92734" y="169570"/>
                      <a:pt x="82136" y="169570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1730208" y="1994882"/>
                <a:ext cx="101271" cy="169570"/>
              </a:xfrm>
              <a:custGeom>
                <a:avLst/>
                <a:gdLst>
                  <a:gd name="connsiteX0" fmla="*/ 19136 w 101271"/>
                  <a:gd name="connsiteY0" fmla="*/ 169570 h 169570"/>
                  <a:gd name="connsiteX1" fmla="*/ 0 w 101271"/>
                  <a:gd name="connsiteY1" fmla="*/ 150435 h 169570"/>
                  <a:gd name="connsiteX2" fmla="*/ 0 w 101271"/>
                  <a:gd name="connsiteY2" fmla="*/ 19136 h 169570"/>
                  <a:gd name="connsiteX3" fmla="*/ 19136 w 101271"/>
                  <a:gd name="connsiteY3" fmla="*/ 0 h 169570"/>
                  <a:gd name="connsiteX4" fmla="*/ 82136 w 101271"/>
                  <a:gd name="connsiteY4" fmla="*/ 0 h 169570"/>
                  <a:gd name="connsiteX5" fmla="*/ 101271 w 101271"/>
                  <a:gd name="connsiteY5" fmla="*/ 19136 h 169570"/>
                  <a:gd name="connsiteX6" fmla="*/ 82136 w 101271"/>
                  <a:gd name="connsiteY6" fmla="*/ 38271 h 169570"/>
                  <a:gd name="connsiteX7" fmla="*/ 37977 w 101271"/>
                  <a:gd name="connsiteY7" fmla="*/ 38271 h 169570"/>
                  <a:gd name="connsiteX8" fmla="*/ 37977 w 101271"/>
                  <a:gd name="connsiteY8" fmla="*/ 150435 h 169570"/>
                  <a:gd name="connsiteX9" fmla="*/ 19136 w 101271"/>
                  <a:gd name="connsiteY9" fmla="*/ 169570 h 16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71" h="169570">
                    <a:moveTo>
                      <a:pt x="19136" y="169570"/>
                    </a:moveTo>
                    <a:cubicBezTo>
                      <a:pt x="8537" y="169570"/>
                      <a:pt x="0" y="161033"/>
                      <a:pt x="0" y="150435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lnTo>
                      <a:pt x="82136" y="0"/>
                    </a:lnTo>
                    <a:cubicBezTo>
                      <a:pt x="92734" y="0"/>
                      <a:pt x="101271" y="8537"/>
                      <a:pt x="101271" y="19136"/>
                    </a:cubicBezTo>
                    <a:cubicBezTo>
                      <a:pt x="101271" y="29734"/>
                      <a:pt x="92734" y="38271"/>
                      <a:pt x="82136" y="38271"/>
                    </a:cubicBezTo>
                    <a:lnTo>
                      <a:pt x="37977" y="38271"/>
                    </a:lnTo>
                    <a:lnTo>
                      <a:pt x="37977" y="150435"/>
                    </a:lnTo>
                    <a:cubicBezTo>
                      <a:pt x="38271" y="161033"/>
                      <a:pt x="29734" y="169570"/>
                      <a:pt x="19136" y="169570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2459420" y="2138546"/>
                <a:ext cx="120701" cy="120995"/>
              </a:xfrm>
              <a:custGeom>
                <a:avLst/>
                <a:gdLst>
                  <a:gd name="connsiteX0" fmla="*/ 60351 w 120701"/>
                  <a:gd name="connsiteY0" fmla="*/ 120996 h 120995"/>
                  <a:gd name="connsiteX1" fmla="*/ 0 w 120701"/>
                  <a:gd name="connsiteY1" fmla="*/ 60645 h 120995"/>
                  <a:gd name="connsiteX2" fmla="*/ 60351 w 120701"/>
                  <a:gd name="connsiteY2" fmla="*/ 0 h 120995"/>
                  <a:gd name="connsiteX3" fmla="*/ 120701 w 120701"/>
                  <a:gd name="connsiteY3" fmla="*/ 60645 h 120995"/>
                  <a:gd name="connsiteX4" fmla="*/ 60351 w 120701"/>
                  <a:gd name="connsiteY4" fmla="*/ 120996 h 120995"/>
                  <a:gd name="connsiteX5" fmla="*/ 60351 w 120701"/>
                  <a:gd name="connsiteY5" fmla="*/ 38271 h 120995"/>
                  <a:gd name="connsiteX6" fmla="*/ 38271 w 120701"/>
                  <a:gd name="connsiteY6" fmla="*/ 60645 h 120995"/>
                  <a:gd name="connsiteX7" fmla="*/ 60351 w 120701"/>
                  <a:gd name="connsiteY7" fmla="*/ 82724 h 120995"/>
                  <a:gd name="connsiteX8" fmla="*/ 82430 w 120701"/>
                  <a:gd name="connsiteY8" fmla="*/ 60645 h 120995"/>
                  <a:gd name="connsiteX9" fmla="*/ 60351 w 120701"/>
                  <a:gd name="connsiteY9" fmla="*/ 38271 h 12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995">
                    <a:moveTo>
                      <a:pt x="60351" y="120996"/>
                    </a:moveTo>
                    <a:cubicBezTo>
                      <a:pt x="27084" y="120996"/>
                      <a:pt x="0" y="93911"/>
                      <a:pt x="0" y="60645"/>
                    </a:cubicBezTo>
                    <a:cubicBezTo>
                      <a:pt x="0" y="27379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645"/>
                    </a:cubicBezTo>
                    <a:cubicBezTo>
                      <a:pt x="120701" y="93911"/>
                      <a:pt x="93617" y="120996"/>
                      <a:pt x="60351" y="120996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8280"/>
                      <a:pt x="38271" y="60645"/>
                    </a:cubicBezTo>
                    <a:cubicBezTo>
                      <a:pt x="38271" y="72715"/>
                      <a:pt x="48280" y="82724"/>
                      <a:pt x="60351" y="82724"/>
                    </a:cubicBezTo>
                    <a:cubicBezTo>
                      <a:pt x="72421" y="82724"/>
                      <a:pt x="82430" y="73010"/>
                      <a:pt x="82430" y="60645"/>
                    </a:cubicBezTo>
                    <a:cubicBezTo>
                      <a:pt x="82430" y="48280"/>
                      <a:pt x="72421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2198882" y="2241289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271 h 120701"/>
                  <a:gd name="connsiteX6" fmla="*/ 38271 w 120701"/>
                  <a:gd name="connsiteY6" fmla="*/ 60351 h 120701"/>
                  <a:gd name="connsiteX7" fmla="*/ 60351 w 120701"/>
                  <a:gd name="connsiteY7" fmla="*/ 82430 h 120701"/>
                  <a:gd name="connsiteX8" fmla="*/ 82430 w 120701"/>
                  <a:gd name="connsiteY8" fmla="*/ 60351 h 120701"/>
                  <a:gd name="connsiteX9" fmla="*/ 60351 w 120701"/>
                  <a:gd name="connsiteY9" fmla="*/ 38271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7986"/>
                      <a:pt x="38271" y="60351"/>
                    </a:cubicBezTo>
                    <a:cubicBezTo>
                      <a:pt x="38271" y="72421"/>
                      <a:pt x="48281" y="82430"/>
                      <a:pt x="60351" y="82430"/>
                    </a:cubicBezTo>
                    <a:cubicBezTo>
                      <a:pt x="72421" y="82430"/>
                      <a:pt x="82430" y="72715"/>
                      <a:pt x="82430" y="60351"/>
                    </a:cubicBezTo>
                    <a:cubicBezTo>
                      <a:pt x="82430" y="47986"/>
                      <a:pt x="72715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1952769" y="2241289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271 h 120701"/>
                  <a:gd name="connsiteX6" fmla="*/ 38271 w 120701"/>
                  <a:gd name="connsiteY6" fmla="*/ 60351 h 120701"/>
                  <a:gd name="connsiteX7" fmla="*/ 60351 w 120701"/>
                  <a:gd name="connsiteY7" fmla="*/ 82430 h 120701"/>
                  <a:gd name="connsiteX8" fmla="*/ 82430 w 120701"/>
                  <a:gd name="connsiteY8" fmla="*/ 60351 h 120701"/>
                  <a:gd name="connsiteX9" fmla="*/ 60351 w 120701"/>
                  <a:gd name="connsiteY9" fmla="*/ 38271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7986"/>
                      <a:pt x="38271" y="60351"/>
                    </a:cubicBezTo>
                    <a:cubicBezTo>
                      <a:pt x="38271" y="72421"/>
                      <a:pt x="48281" y="82430"/>
                      <a:pt x="60351" y="82430"/>
                    </a:cubicBezTo>
                    <a:cubicBezTo>
                      <a:pt x="72421" y="82430"/>
                      <a:pt x="82430" y="72715"/>
                      <a:pt x="82430" y="60351"/>
                    </a:cubicBezTo>
                    <a:cubicBezTo>
                      <a:pt x="82430" y="47986"/>
                      <a:pt x="72715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688993" y="2125887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565 h 120701"/>
                  <a:gd name="connsiteX6" fmla="*/ 38271 w 120701"/>
                  <a:gd name="connsiteY6" fmla="*/ 60645 h 120701"/>
                  <a:gd name="connsiteX7" fmla="*/ 60351 w 120701"/>
                  <a:gd name="connsiteY7" fmla="*/ 82724 h 120701"/>
                  <a:gd name="connsiteX8" fmla="*/ 82430 w 120701"/>
                  <a:gd name="connsiteY8" fmla="*/ 60645 h 120701"/>
                  <a:gd name="connsiteX9" fmla="*/ 60351 w 120701"/>
                  <a:gd name="connsiteY9" fmla="*/ 38565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565"/>
                    </a:moveTo>
                    <a:cubicBezTo>
                      <a:pt x="47986" y="38565"/>
                      <a:pt x="38271" y="48280"/>
                      <a:pt x="38271" y="60645"/>
                    </a:cubicBezTo>
                    <a:cubicBezTo>
                      <a:pt x="38271" y="72715"/>
                      <a:pt x="48280" y="82724"/>
                      <a:pt x="60351" y="82724"/>
                    </a:cubicBezTo>
                    <a:cubicBezTo>
                      <a:pt x="72421" y="82724"/>
                      <a:pt x="82430" y="72715"/>
                      <a:pt x="82430" y="60645"/>
                    </a:cubicBezTo>
                    <a:cubicBezTo>
                      <a:pt x="82430" y="47986"/>
                      <a:pt x="72715" y="38565"/>
                      <a:pt x="60351" y="38565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sp>
        <p:nvSpPr>
          <p:cNvPr id="706" name="矩形: 圆角 705"/>
          <p:cNvSpPr/>
          <p:nvPr/>
        </p:nvSpPr>
        <p:spPr>
          <a:xfrm>
            <a:off x="1153782" y="4267396"/>
            <a:ext cx="2784233" cy="529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sp>
        <p:nvSpPr>
          <p:cNvPr id="707" name="文本框 706"/>
          <p:cNvSpPr txBox="1"/>
          <p:nvPr/>
        </p:nvSpPr>
        <p:spPr>
          <a:xfrm>
            <a:off x="1390631" y="4347450"/>
            <a:ext cx="237992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Jiaxing Li</a:t>
            </a:r>
            <a:endParaRPr lang="en-US" altLang="zh-CN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292722" y="1582617"/>
            <a:ext cx="939478" cy="1031679"/>
            <a:chOff x="16209" y="2492"/>
            <a:chExt cx="1479" cy="1625"/>
          </a:xfrm>
        </p:grpSpPr>
        <p:sp>
          <p:nvSpPr>
            <p:cNvPr id="454" name="任意多边形: 形状 453"/>
            <p:cNvSpPr/>
            <p:nvPr/>
          </p:nvSpPr>
          <p:spPr>
            <a:xfrm>
              <a:off x="16339" y="2657"/>
              <a:ext cx="1225" cy="1348"/>
            </a:xfrm>
            <a:custGeom>
              <a:avLst/>
              <a:gdLst>
                <a:gd name="connsiteX0" fmla="*/ 702907 w 777748"/>
                <a:gd name="connsiteY0" fmla="*/ 784270 h 855729"/>
                <a:gd name="connsiteX1" fmla="*/ 180586 w 777748"/>
                <a:gd name="connsiteY1" fmla="*/ 854942 h 855729"/>
                <a:gd name="connsiteX2" fmla="*/ 83486 w 777748"/>
                <a:gd name="connsiteY2" fmla="*/ 781003 h 855729"/>
                <a:gd name="connsiteX3" fmla="*/ 788 w 777748"/>
                <a:gd name="connsiteY3" fmla="*/ 168560 h 855729"/>
                <a:gd name="connsiteX4" fmla="*/ 74727 w 777748"/>
                <a:gd name="connsiteY4" fmla="*/ 71460 h 855729"/>
                <a:gd name="connsiteX5" fmla="*/ 597047 w 777748"/>
                <a:gd name="connsiteY5" fmla="*/ 788 h 855729"/>
                <a:gd name="connsiteX6" fmla="*/ 694147 w 777748"/>
                <a:gd name="connsiteY6" fmla="*/ 74727 h 855729"/>
                <a:gd name="connsiteX7" fmla="*/ 776994 w 777748"/>
                <a:gd name="connsiteY7" fmla="*/ 687170 h 855729"/>
                <a:gd name="connsiteX8" fmla="*/ 702907 w 777748"/>
                <a:gd name="connsiteY8" fmla="*/ 784270 h 85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748" h="855729">
                  <a:moveTo>
                    <a:pt x="702907" y="784270"/>
                  </a:moveTo>
                  <a:lnTo>
                    <a:pt x="180586" y="854942"/>
                  </a:lnTo>
                  <a:cubicBezTo>
                    <a:pt x="133373" y="861326"/>
                    <a:pt x="89871" y="828217"/>
                    <a:pt x="83486" y="781003"/>
                  </a:cubicBezTo>
                  <a:lnTo>
                    <a:pt x="788" y="168560"/>
                  </a:lnTo>
                  <a:cubicBezTo>
                    <a:pt x="-5596" y="121346"/>
                    <a:pt x="27513" y="77844"/>
                    <a:pt x="74727" y="71460"/>
                  </a:cubicBezTo>
                  <a:lnTo>
                    <a:pt x="597047" y="788"/>
                  </a:lnTo>
                  <a:cubicBezTo>
                    <a:pt x="644261" y="-5596"/>
                    <a:pt x="687763" y="27513"/>
                    <a:pt x="694147" y="74727"/>
                  </a:cubicBezTo>
                  <a:lnTo>
                    <a:pt x="776994" y="687170"/>
                  </a:lnTo>
                  <a:cubicBezTo>
                    <a:pt x="783230" y="734383"/>
                    <a:pt x="750121" y="777885"/>
                    <a:pt x="702907" y="784270"/>
                  </a:cubicBezTo>
                  <a:close/>
                </a:path>
              </a:pathLst>
            </a:custGeom>
            <a:solidFill>
              <a:schemeClr val="bg1"/>
            </a:solidFill>
            <a:ln w="14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b="1" dirty="0">
                <a:solidFill>
                  <a:schemeClr val="accent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6209" y="2492"/>
              <a:ext cx="1479" cy="1625"/>
              <a:chOff x="10292722" y="1582617"/>
              <a:chExt cx="939478" cy="1031679"/>
            </a:xfrm>
            <a:solidFill>
              <a:schemeClr val="bg1"/>
            </a:solidFill>
          </p:grpSpPr>
          <p:sp>
            <p:nvSpPr>
              <p:cNvPr id="455" name="任意多边形: 形状 454"/>
              <p:cNvSpPr/>
              <p:nvPr/>
            </p:nvSpPr>
            <p:spPr>
              <a:xfrm>
                <a:off x="10292722" y="1873769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10308905" y="1992694"/>
                <a:ext cx="181801" cy="76417"/>
              </a:xfrm>
              <a:custGeom>
                <a:avLst/>
                <a:gdLst>
                  <a:gd name="connsiteX0" fmla="*/ 155872 w 181801"/>
                  <a:gd name="connsiteY0" fmla="*/ 59663 h 76417"/>
                  <a:gd name="connsiteX1" fmla="*/ 33977 w 181801"/>
                  <a:gd name="connsiteY1" fmla="*/ 76143 h 76417"/>
                  <a:gd name="connsiteX2" fmla="*/ 274 w 181801"/>
                  <a:gd name="connsiteY2" fmla="*/ 50458 h 76417"/>
                  <a:gd name="connsiteX3" fmla="*/ 274 w 181801"/>
                  <a:gd name="connsiteY3" fmla="*/ 50458 h 76417"/>
                  <a:gd name="connsiteX4" fmla="*/ 25960 w 181801"/>
                  <a:gd name="connsiteY4" fmla="*/ 16755 h 76417"/>
                  <a:gd name="connsiteX5" fmla="*/ 147854 w 181801"/>
                  <a:gd name="connsiteY5" fmla="*/ 274 h 76417"/>
                  <a:gd name="connsiteX6" fmla="*/ 181557 w 181801"/>
                  <a:gd name="connsiteY6" fmla="*/ 25960 h 76417"/>
                  <a:gd name="connsiteX7" fmla="*/ 181557 w 181801"/>
                  <a:gd name="connsiteY7" fmla="*/ 25960 h 76417"/>
                  <a:gd name="connsiteX8" fmla="*/ 155872 w 18180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0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636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10324940" y="2111471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10340975" y="2230248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10357010" y="2349173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986081" y="1780084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1002116" y="1898860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5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5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1018151" y="2017786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1034335" y="2136562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1050369" y="2255339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5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5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b="1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grpSp>
            <p:nvGrpSpPr>
              <p:cNvPr id="465" name="图形 451"/>
              <p:cNvGrpSpPr/>
              <p:nvPr/>
            </p:nvGrpSpPr>
            <p:grpSpPr>
              <a:xfrm>
                <a:off x="10432879" y="1582617"/>
                <a:ext cx="551672" cy="246119"/>
                <a:chOff x="10294920" y="1622287"/>
                <a:chExt cx="551672" cy="246119"/>
              </a:xfrm>
              <a:grpFill/>
            </p:grpSpPr>
            <p:sp>
              <p:nvSpPr>
                <p:cNvPr id="466" name="任意多边形: 形状 465"/>
                <p:cNvSpPr/>
                <p:nvPr/>
              </p:nvSpPr>
              <p:spPr>
                <a:xfrm>
                  <a:off x="10294920" y="168657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67" name="任意多边形: 形状 466"/>
                <p:cNvSpPr/>
                <p:nvPr/>
              </p:nvSpPr>
              <p:spPr>
                <a:xfrm>
                  <a:off x="10413696" y="1670422"/>
                  <a:ext cx="76417" cy="181801"/>
                </a:xfrm>
                <a:custGeom>
                  <a:avLst/>
                  <a:gdLst>
                    <a:gd name="connsiteX0" fmla="*/ 59663 w 76417"/>
                    <a:gd name="connsiteY0" fmla="*/ 25929 h 181801"/>
                    <a:gd name="connsiteX1" fmla="*/ 76143 w 76417"/>
                    <a:gd name="connsiteY1" fmla="*/ 147824 h 181801"/>
                    <a:gd name="connsiteX2" fmla="*/ 50458 w 76417"/>
                    <a:gd name="connsiteY2" fmla="*/ 181527 h 181801"/>
                    <a:gd name="connsiteX3" fmla="*/ 50458 w 76417"/>
                    <a:gd name="connsiteY3" fmla="*/ 181527 h 181801"/>
                    <a:gd name="connsiteX4" fmla="*/ 16755 w 76417"/>
                    <a:gd name="connsiteY4" fmla="*/ 155842 h 181801"/>
                    <a:gd name="connsiteX5" fmla="*/ 274 w 76417"/>
                    <a:gd name="connsiteY5" fmla="*/ 33947 h 181801"/>
                    <a:gd name="connsiteX6" fmla="*/ 25960 w 76417"/>
                    <a:gd name="connsiteY6" fmla="*/ 244 h 181801"/>
                    <a:gd name="connsiteX7" fmla="*/ 25960 w 76417"/>
                    <a:gd name="connsiteY7" fmla="*/ 244 h 181801"/>
                    <a:gd name="connsiteX8" fmla="*/ 59663 w 76417"/>
                    <a:gd name="connsiteY8" fmla="*/ 25929 h 181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01">
                      <a:moveTo>
                        <a:pt x="59663" y="25929"/>
                      </a:moveTo>
                      <a:lnTo>
                        <a:pt x="76143" y="147824"/>
                      </a:lnTo>
                      <a:cubicBezTo>
                        <a:pt x="78370" y="164156"/>
                        <a:pt x="66789" y="179300"/>
                        <a:pt x="50458" y="181527"/>
                      </a:cubicBezTo>
                      <a:lnTo>
                        <a:pt x="50458" y="181527"/>
                      </a:lnTo>
                      <a:cubicBezTo>
                        <a:pt x="34126" y="183754"/>
                        <a:pt x="18982" y="172173"/>
                        <a:pt x="16755" y="155842"/>
                      </a:cubicBezTo>
                      <a:lnTo>
                        <a:pt x="274" y="33947"/>
                      </a:lnTo>
                      <a:cubicBezTo>
                        <a:pt x="-1953" y="17615"/>
                        <a:pt x="9628" y="2471"/>
                        <a:pt x="25960" y="244"/>
                      </a:cubicBezTo>
                      <a:lnTo>
                        <a:pt x="25960" y="244"/>
                      </a:lnTo>
                      <a:cubicBezTo>
                        <a:pt x="42292" y="-1835"/>
                        <a:pt x="57584" y="9598"/>
                        <a:pt x="59663" y="25929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68" name="任意多边形: 形状 467"/>
                <p:cNvSpPr/>
                <p:nvPr/>
              </p:nvSpPr>
              <p:spPr>
                <a:xfrm>
                  <a:off x="10532622" y="165435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69" name="任意多边形: 形状 468"/>
                <p:cNvSpPr/>
                <p:nvPr/>
              </p:nvSpPr>
              <p:spPr>
                <a:xfrm>
                  <a:off x="10651398" y="1638322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70" name="任意多边形: 形状 469"/>
                <p:cNvSpPr/>
                <p:nvPr/>
              </p:nvSpPr>
              <p:spPr>
                <a:xfrm>
                  <a:off x="10770175" y="162228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584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471" name="图形 451"/>
              <p:cNvGrpSpPr/>
              <p:nvPr/>
            </p:nvGrpSpPr>
            <p:grpSpPr>
              <a:xfrm>
                <a:off x="10539184" y="2368177"/>
                <a:ext cx="551672" cy="246119"/>
                <a:chOff x="10401225" y="2407847"/>
                <a:chExt cx="551672" cy="246119"/>
              </a:xfrm>
              <a:grpFill/>
            </p:grpSpPr>
            <p:sp>
              <p:nvSpPr>
                <p:cNvPr id="472" name="任意多边形: 形状 471"/>
                <p:cNvSpPr/>
                <p:nvPr/>
              </p:nvSpPr>
              <p:spPr>
                <a:xfrm>
                  <a:off x="10401225" y="247213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8 h 181831"/>
                    <a:gd name="connsiteX3" fmla="*/ 50458 w 76417"/>
                    <a:gd name="connsiteY3" fmla="*/ 181558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8"/>
                      </a:cubicBezTo>
                      <a:lnTo>
                        <a:pt x="50458" y="181558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143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73" name="任意多边形: 形状 472"/>
                <p:cNvSpPr/>
                <p:nvPr/>
              </p:nvSpPr>
              <p:spPr>
                <a:xfrm>
                  <a:off x="10520002" y="2456100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74" name="任意多边形: 形状 473"/>
                <p:cNvSpPr/>
                <p:nvPr/>
              </p:nvSpPr>
              <p:spPr>
                <a:xfrm>
                  <a:off x="10638778" y="244006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75" name="任意多边形: 形状 474"/>
                <p:cNvSpPr/>
                <p:nvPr/>
              </p:nvSpPr>
              <p:spPr>
                <a:xfrm>
                  <a:off x="10757704" y="2423913"/>
                  <a:ext cx="76417" cy="181801"/>
                </a:xfrm>
                <a:custGeom>
                  <a:avLst/>
                  <a:gdLst>
                    <a:gd name="connsiteX0" fmla="*/ 59663 w 76417"/>
                    <a:gd name="connsiteY0" fmla="*/ 25929 h 181801"/>
                    <a:gd name="connsiteX1" fmla="*/ 76143 w 76417"/>
                    <a:gd name="connsiteY1" fmla="*/ 147824 h 181801"/>
                    <a:gd name="connsiteX2" fmla="*/ 50458 w 76417"/>
                    <a:gd name="connsiteY2" fmla="*/ 181527 h 181801"/>
                    <a:gd name="connsiteX3" fmla="*/ 50458 w 76417"/>
                    <a:gd name="connsiteY3" fmla="*/ 181527 h 181801"/>
                    <a:gd name="connsiteX4" fmla="*/ 16755 w 76417"/>
                    <a:gd name="connsiteY4" fmla="*/ 155842 h 181801"/>
                    <a:gd name="connsiteX5" fmla="*/ 274 w 76417"/>
                    <a:gd name="connsiteY5" fmla="*/ 33947 h 181801"/>
                    <a:gd name="connsiteX6" fmla="*/ 25960 w 76417"/>
                    <a:gd name="connsiteY6" fmla="*/ 244 h 181801"/>
                    <a:gd name="connsiteX7" fmla="*/ 25960 w 76417"/>
                    <a:gd name="connsiteY7" fmla="*/ 244 h 181801"/>
                    <a:gd name="connsiteX8" fmla="*/ 59663 w 76417"/>
                    <a:gd name="connsiteY8" fmla="*/ 25929 h 181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01">
                      <a:moveTo>
                        <a:pt x="59663" y="25929"/>
                      </a:moveTo>
                      <a:lnTo>
                        <a:pt x="76143" y="147824"/>
                      </a:lnTo>
                      <a:cubicBezTo>
                        <a:pt x="78370" y="164156"/>
                        <a:pt x="66789" y="179300"/>
                        <a:pt x="50458" y="181527"/>
                      </a:cubicBezTo>
                      <a:lnTo>
                        <a:pt x="50458" y="181527"/>
                      </a:lnTo>
                      <a:cubicBezTo>
                        <a:pt x="34126" y="183754"/>
                        <a:pt x="18982" y="172173"/>
                        <a:pt x="16755" y="155842"/>
                      </a:cubicBezTo>
                      <a:lnTo>
                        <a:pt x="274" y="33947"/>
                      </a:lnTo>
                      <a:cubicBezTo>
                        <a:pt x="-1953" y="17615"/>
                        <a:pt x="9628" y="2471"/>
                        <a:pt x="25960" y="244"/>
                      </a:cubicBezTo>
                      <a:lnTo>
                        <a:pt x="25960" y="244"/>
                      </a:lnTo>
                      <a:cubicBezTo>
                        <a:pt x="42143" y="-1835"/>
                        <a:pt x="57436" y="9598"/>
                        <a:pt x="59663" y="25929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76" name="任意多边形: 形状 475"/>
                <p:cNvSpPr/>
                <p:nvPr/>
              </p:nvSpPr>
              <p:spPr>
                <a:xfrm>
                  <a:off x="10876480" y="240784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>
                    <a:solidFill>
                      <a:schemeClr val="accent1"/>
                    </a:solidFill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</p:grpSp>
        <p:sp>
          <p:nvSpPr>
            <p:cNvPr id="3" name="文本框 2"/>
            <p:cNvSpPr txBox="1"/>
            <p:nvPr/>
          </p:nvSpPr>
          <p:spPr>
            <a:xfrm rot="21137961">
              <a:off x="16503" y="2903"/>
              <a:ext cx="836" cy="8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spc="0" baseline="0" dirty="0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  <a:sym typeface="汉仪君黑-55W" panose="00020600040101010101" charset="-122"/>
                  <a:rtl val="0"/>
                </a:rPr>
                <a:t>H</a:t>
              </a:r>
              <a:r>
                <a:rPr lang="zh-CN" altLang="en-US" sz="2800" b="1" spc="0" baseline="0" dirty="0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  <a:sym typeface="汉仪君黑-55W" panose="00020600040101010101" charset="-122"/>
                  <a:rtl val="0"/>
                </a:rPr>
                <a:t>I</a:t>
              </a:r>
              <a:endParaRPr lang="zh-CN" altLang="en-US" sz="2800" b="1" spc="0" baseline="0" dirty="0">
                <a:solidFill>
                  <a:schemeClr val="accent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汉仪君黑-55W" panose="00020600040101010101" charset="-122"/>
                <a:rtl val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组合 1215"/>
          <p:cNvGrpSpPr/>
          <p:nvPr/>
        </p:nvGrpSpPr>
        <p:grpSpPr>
          <a:xfrm>
            <a:off x="947420" y="1754505"/>
            <a:ext cx="3589655" cy="4734560"/>
            <a:chOff x="911424" y="1196752"/>
            <a:chExt cx="3898447" cy="5291836"/>
          </a:xfrm>
        </p:grpSpPr>
        <p:sp>
          <p:nvSpPr>
            <p:cNvPr id="613" name="任意多边形: 形状 612"/>
            <p:cNvSpPr/>
            <p:nvPr/>
          </p:nvSpPr>
          <p:spPr>
            <a:xfrm>
              <a:off x="2000449" y="1196752"/>
              <a:ext cx="1106804" cy="1131189"/>
            </a:xfrm>
            <a:custGeom>
              <a:avLst/>
              <a:gdLst>
                <a:gd name="connsiteX0" fmla="*/ 1106805 w 1106804"/>
                <a:gd name="connsiteY0" fmla="*/ 565595 h 1131189"/>
                <a:gd name="connsiteX1" fmla="*/ 553403 w 1106804"/>
                <a:gd name="connsiteY1" fmla="*/ 1131189 h 1131189"/>
                <a:gd name="connsiteX2" fmla="*/ 0 w 1106804"/>
                <a:gd name="connsiteY2" fmla="*/ 565595 h 1131189"/>
                <a:gd name="connsiteX3" fmla="*/ 553403 w 1106804"/>
                <a:gd name="connsiteY3" fmla="*/ 0 h 1131189"/>
                <a:gd name="connsiteX4" fmla="*/ 1106805 w 1106804"/>
                <a:gd name="connsiteY4" fmla="*/ 565595 h 113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804" h="1131189">
                  <a:moveTo>
                    <a:pt x="1106805" y="565595"/>
                  </a:moveTo>
                  <a:cubicBezTo>
                    <a:pt x="1106805" y="877964"/>
                    <a:pt x="859038" y="1131189"/>
                    <a:pt x="553403" y="1131189"/>
                  </a:cubicBezTo>
                  <a:cubicBezTo>
                    <a:pt x="247767" y="1131189"/>
                    <a:pt x="0" y="877964"/>
                    <a:pt x="0" y="565595"/>
                  </a:cubicBezTo>
                  <a:cubicBezTo>
                    <a:pt x="0" y="253225"/>
                    <a:pt x="247767" y="0"/>
                    <a:pt x="553403" y="0"/>
                  </a:cubicBezTo>
                  <a:cubicBezTo>
                    <a:pt x="859038" y="0"/>
                    <a:pt x="1106805" y="253225"/>
                    <a:pt x="1106805" y="565595"/>
                  </a:cubicBezTo>
                  <a:close/>
                </a:path>
              </a:pathLst>
            </a:custGeom>
            <a:solidFill>
              <a:schemeClr val="accent5"/>
            </a:solidFill>
            <a:ln w="3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grpSp>
          <p:nvGrpSpPr>
            <p:cNvPr id="614" name="图形 609"/>
            <p:cNvGrpSpPr/>
            <p:nvPr/>
          </p:nvGrpSpPr>
          <p:grpSpPr>
            <a:xfrm>
              <a:off x="2312583" y="2392050"/>
              <a:ext cx="211462" cy="319149"/>
              <a:chOff x="3725227" y="2761557"/>
              <a:chExt cx="211462" cy="31914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15" name="任意多边形: 形状 614"/>
              <p:cNvSpPr/>
              <p:nvPr/>
            </p:nvSpPr>
            <p:spPr>
              <a:xfrm>
                <a:off x="3787388" y="2761557"/>
                <a:ext cx="37306" cy="37943"/>
              </a:xfrm>
              <a:custGeom>
                <a:avLst/>
                <a:gdLst>
                  <a:gd name="connsiteX0" fmla="*/ 10705 w 37306"/>
                  <a:gd name="connsiteY0" fmla="*/ 37586 h 37943"/>
                  <a:gd name="connsiteX1" fmla="*/ 4736 w 37306"/>
                  <a:gd name="connsiteY1" fmla="*/ 34507 h 37943"/>
                  <a:gd name="connsiteX2" fmla="*/ 3466 w 37306"/>
                  <a:gd name="connsiteY2" fmla="*/ 14885 h 37943"/>
                  <a:gd name="connsiteX3" fmla="*/ 13753 w 37306"/>
                  <a:gd name="connsiteY3" fmla="*/ 3900 h 37943"/>
                  <a:gd name="connsiteX4" fmla="*/ 33407 w 37306"/>
                  <a:gd name="connsiteY4" fmla="*/ 4249 h 37943"/>
                  <a:gd name="connsiteX5" fmla="*/ 33057 w 37306"/>
                  <a:gd name="connsiteY5" fmla="*/ 23902 h 37943"/>
                  <a:gd name="connsiteX6" fmla="*/ 24358 w 37306"/>
                  <a:gd name="connsiteY6" fmla="*/ 33237 h 37943"/>
                  <a:gd name="connsiteX7" fmla="*/ 10705 w 37306"/>
                  <a:gd name="connsiteY7" fmla="*/ 37586 h 3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306" h="37943">
                    <a:moveTo>
                      <a:pt x="10705" y="37586"/>
                    </a:moveTo>
                    <a:cubicBezTo>
                      <a:pt x="8546" y="37078"/>
                      <a:pt x="6482" y="36062"/>
                      <a:pt x="4736" y="34507"/>
                    </a:cubicBezTo>
                    <a:cubicBezTo>
                      <a:pt x="-1042" y="29458"/>
                      <a:pt x="-1614" y="20663"/>
                      <a:pt x="3466" y="14885"/>
                    </a:cubicBezTo>
                    <a:cubicBezTo>
                      <a:pt x="9530" y="7963"/>
                      <a:pt x="13563" y="4058"/>
                      <a:pt x="13753" y="3900"/>
                    </a:cubicBezTo>
                    <a:cubicBezTo>
                      <a:pt x="19278" y="-1434"/>
                      <a:pt x="28072" y="-1276"/>
                      <a:pt x="33407" y="4249"/>
                    </a:cubicBezTo>
                    <a:cubicBezTo>
                      <a:pt x="38741" y="9773"/>
                      <a:pt x="38582" y="18568"/>
                      <a:pt x="33057" y="23902"/>
                    </a:cubicBezTo>
                    <a:cubicBezTo>
                      <a:pt x="32898" y="24029"/>
                      <a:pt x="29501" y="27363"/>
                      <a:pt x="24358" y="33237"/>
                    </a:cubicBezTo>
                    <a:cubicBezTo>
                      <a:pt x="20833" y="37205"/>
                      <a:pt x="15563" y="38697"/>
                      <a:pt x="10705" y="37586"/>
                    </a:cubicBezTo>
                    <a:close/>
                  </a:path>
                </a:pathLst>
              </a:custGeom>
              <a:grpFill/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3725227" y="2800187"/>
                <a:ext cx="161543" cy="278927"/>
              </a:xfrm>
              <a:custGeom>
                <a:avLst/>
                <a:gdLst>
                  <a:gd name="connsiteX0" fmla="*/ 119952 w 161543"/>
                  <a:gd name="connsiteY0" fmla="*/ 274292 h 278927"/>
                  <a:gd name="connsiteX1" fmla="*/ 119031 w 161543"/>
                  <a:gd name="connsiteY1" fmla="*/ 274070 h 278927"/>
                  <a:gd name="connsiteX2" fmla="*/ 108744 w 161543"/>
                  <a:gd name="connsiteY2" fmla="*/ 257306 h 278927"/>
                  <a:gd name="connsiteX3" fmla="*/ 125508 w 161543"/>
                  <a:gd name="connsiteY3" fmla="*/ 247019 h 278927"/>
                  <a:gd name="connsiteX4" fmla="*/ 126302 w 161543"/>
                  <a:gd name="connsiteY4" fmla="*/ 247209 h 278927"/>
                  <a:gd name="connsiteX5" fmla="*/ 149257 w 161543"/>
                  <a:gd name="connsiteY5" fmla="*/ 251210 h 278927"/>
                  <a:gd name="connsiteX6" fmla="*/ 161449 w 161543"/>
                  <a:gd name="connsiteY6" fmla="*/ 266640 h 278927"/>
                  <a:gd name="connsiteX7" fmla="*/ 146018 w 161543"/>
                  <a:gd name="connsiteY7" fmla="*/ 278832 h 278927"/>
                  <a:gd name="connsiteX8" fmla="*/ 119952 w 161543"/>
                  <a:gd name="connsiteY8" fmla="*/ 274292 h 278927"/>
                  <a:gd name="connsiteX9" fmla="*/ 85090 w 161543"/>
                  <a:gd name="connsiteY9" fmla="*/ 262354 h 278927"/>
                  <a:gd name="connsiteX10" fmla="*/ 82328 w 161543"/>
                  <a:gd name="connsiteY10" fmla="*/ 261402 h 278927"/>
                  <a:gd name="connsiteX11" fmla="*/ 57944 w 161543"/>
                  <a:gd name="connsiteY11" fmla="*/ 247114 h 278927"/>
                  <a:gd name="connsiteX12" fmla="*/ 54801 w 161543"/>
                  <a:gd name="connsiteY12" fmla="*/ 227715 h 278927"/>
                  <a:gd name="connsiteX13" fmla="*/ 74200 w 161543"/>
                  <a:gd name="connsiteY13" fmla="*/ 224572 h 278927"/>
                  <a:gd name="connsiteX14" fmla="*/ 94171 w 161543"/>
                  <a:gd name="connsiteY14" fmla="*/ 236256 h 278927"/>
                  <a:gd name="connsiteX15" fmla="*/ 100806 w 161543"/>
                  <a:gd name="connsiteY15" fmla="*/ 254766 h 278927"/>
                  <a:gd name="connsiteX16" fmla="*/ 85090 w 161543"/>
                  <a:gd name="connsiteY16" fmla="*/ 262354 h 278927"/>
                  <a:gd name="connsiteX17" fmla="*/ 37116 w 161543"/>
                  <a:gd name="connsiteY17" fmla="*/ 224317 h 278927"/>
                  <a:gd name="connsiteX18" fmla="*/ 29210 w 161543"/>
                  <a:gd name="connsiteY18" fmla="*/ 219174 h 278927"/>
                  <a:gd name="connsiteX19" fmla="*/ 14446 w 161543"/>
                  <a:gd name="connsiteY19" fmla="*/ 194663 h 278927"/>
                  <a:gd name="connsiteX20" fmla="*/ 21146 w 161543"/>
                  <a:gd name="connsiteY20" fmla="*/ 176185 h 278927"/>
                  <a:gd name="connsiteX21" fmla="*/ 39624 w 161543"/>
                  <a:gd name="connsiteY21" fmla="*/ 182884 h 278927"/>
                  <a:gd name="connsiteX22" fmla="*/ 51371 w 161543"/>
                  <a:gd name="connsiteY22" fmla="*/ 202378 h 278927"/>
                  <a:gd name="connsiteX23" fmla="*/ 48705 w 161543"/>
                  <a:gd name="connsiteY23" fmla="*/ 221841 h 278927"/>
                  <a:gd name="connsiteX24" fmla="*/ 37116 w 161543"/>
                  <a:gd name="connsiteY24" fmla="*/ 224317 h 278927"/>
                  <a:gd name="connsiteX25" fmla="*/ 13018 w 161543"/>
                  <a:gd name="connsiteY25" fmla="*/ 168057 h 278927"/>
                  <a:gd name="connsiteX26" fmla="*/ 2508 w 161543"/>
                  <a:gd name="connsiteY26" fmla="*/ 157008 h 278927"/>
                  <a:gd name="connsiteX27" fmla="*/ 0 w 161543"/>
                  <a:gd name="connsiteY27" fmla="*/ 128909 h 278927"/>
                  <a:gd name="connsiteX28" fmla="*/ 13907 w 161543"/>
                  <a:gd name="connsiteY28" fmla="*/ 115002 h 278927"/>
                  <a:gd name="connsiteX29" fmla="*/ 27813 w 161543"/>
                  <a:gd name="connsiteY29" fmla="*/ 128909 h 278927"/>
                  <a:gd name="connsiteX30" fmla="*/ 29877 w 161543"/>
                  <a:gd name="connsiteY30" fmla="*/ 152055 h 278927"/>
                  <a:gd name="connsiteX31" fmla="*/ 18669 w 161543"/>
                  <a:gd name="connsiteY31" fmla="*/ 168215 h 278927"/>
                  <a:gd name="connsiteX32" fmla="*/ 13018 w 161543"/>
                  <a:gd name="connsiteY32" fmla="*/ 168057 h 278927"/>
                  <a:gd name="connsiteX33" fmla="*/ 14827 w 161543"/>
                  <a:gd name="connsiteY33" fmla="*/ 106684 h 278927"/>
                  <a:gd name="connsiteX34" fmla="*/ 4445 w 161543"/>
                  <a:gd name="connsiteY34" fmla="*/ 90110 h 278927"/>
                  <a:gd name="connsiteX35" fmla="*/ 4794 w 161543"/>
                  <a:gd name="connsiteY35" fmla="*/ 88586 h 278927"/>
                  <a:gd name="connsiteX36" fmla="*/ 12319 w 161543"/>
                  <a:gd name="connsiteY36" fmla="*/ 63663 h 278927"/>
                  <a:gd name="connsiteX37" fmla="*/ 30194 w 161543"/>
                  <a:gd name="connsiteY37" fmla="*/ 55439 h 278927"/>
                  <a:gd name="connsiteX38" fmla="*/ 38418 w 161543"/>
                  <a:gd name="connsiteY38" fmla="*/ 73283 h 278927"/>
                  <a:gd name="connsiteX39" fmla="*/ 31877 w 161543"/>
                  <a:gd name="connsiteY39" fmla="*/ 94873 h 278927"/>
                  <a:gd name="connsiteX40" fmla="*/ 31591 w 161543"/>
                  <a:gd name="connsiteY40" fmla="*/ 96143 h 278927"/>
                  <a:gd name="connsiteX41" fmla="*/ 14986 w 161543"/>
                  <a:gd name="connsiteY41" fmla="*/ 106652 h 278927"/>
                  <a:gd name="connsiteX42" fmla="*/ 14827 w 161543"/>
                  <a:gd name="connsiteY42" fmla="*/ 106684 h 278927"/>
                  <a:gd name="connsiteX43" fmla="*/ 37306 w 161543"/>
                  <a:gd name="connsiteY43" fmla="*/ 49343 h 278927"/>
                  <a:gd name="connsiteX44" fmla="*/ 33718 w 161543"/>
                  <a:gd name="connsiteY44" fmla="*/ 47946 h 278927"/>
                  <a:gd name="connsiteX45" fmla="*/ 28321 w 161543"/>
                  <a:gd name="connsiteY45" fmla="*/ 29055 h 278927"/>
                  <a:gd name="connsiteX46" fmla="*/ 42513 w 161543"/>
                  <a:gd name="connsiteY46" fmla="*/ 6068 h 278927"/>
                  <a:gd name="connsiteX47" fmla="*/ 61817 w 161543"/>
                  <a:gd name="connsiteY47" fmla="*/ 2417 h 278927"/>
                  <a:gd name="connsiteX48" fmla="*/ 65468 w 161543"/>
                  <a:gd name="connsiteY48" fmla="*/ 21721 h 278927"/>
                  <a:gd name="connsiteX49" fmla="*/ 52610 w 161543"/>
                  <a:gd name="connsiteY49" fmla="*/ 42549 h 278927"/>
                  <a:gd name="connsiteX50" fmla="*/ 37306 w 161543"/>
                  <a:gd name="connsiteY50" fmla="*/ 49343 h 27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61543" h="278927">
                    <a:moveTo>
                      <a:pt x="119952" y="274292"/>
                    </a:moveTo>
                    <a:lnTo>
                      <a:pt x="119031" y="274070"/>
                    </a:lnTo>
                    <a:cubicBezTo>
                      <a:pt x="111570" y="272292"/>
                      <a:pt x="106966" y="264799"/>
                      <a:pt x="108744" y="257306"/>
                    </a:cubicBezTo>
                    <a:cubicBezTo>
                      <a:pt x="110522" y="249845"/>
                      <a:pt x="118015" y="245336"/>
                      <a:pt x="125508" y="247019"/>
                    </a:cubicBezTo>
                    <a:lnTo>
                      <a:pt x="126302" y="247209"/>
                    </a:lnTo>
                    <a:cubicBezTo>
                      <a:pt x="133636" y="248924"/>
                      <a:pt x="141351" y="250257"/>
                      <a:pt x="149257" y="251210"/>
                    </a:cubicBezTo>
                    <a:cubicBezTo>
                      <a:pt x="156877" y="252099"/>
                      <a:pt x="162338" y="259020"/>
                      <a:pt x="161449" y="266640"/>
                    </a:cubicBezTo>
                    <a:cubicBezTo>
                      <a:pt x="160560" y="274260"/>
                      <a:pt x="153638" y="279721"/>
                      <a:pt x="146018" y="278832"/>
                    </a:cubicBezTo>
                    <a:cubicBezTo>
                      <a:pt x="137065" y="277785"/>
                      <a:pt x="128302" y="276261"/>
                      <a:pt x="119952" y="274292"/>
                    </a:cubicBezTo>
                    <a:close/>
                    <a:moveTo>
                      <a:pt x="85090" y="262354"/>
                    </a:moveTo>
                    <a:cubicBezTo>
                      <a:pt x="84169" y="262132"/>
                      <a:pt x="83217" y="261814"/>
                      <a:pt x="82328" y="261402"/>
                    </a:cubicBezTo>
                    <a:cubicBezTo>
                      <a:pt x="73596" y="257274"/>
                      <a:pt x="65373" y="252480"/>
                      <a:pt x="57944" y="247114"/>
                    </a:cubicBezTo>
                    <a:cubicBezTo>
                      <a:pt x="51721" y="242637"/>
                      <a:pt x="50324" y="233938"/>
                      <a:pt x="54801" y="227715"/>
                    </a:cubicBezTo>
                    <a:cubicBezTo>
                      <a:pt x="59277" y="221492"/>
                      <a:pt x="67977" y="220063"/>
                      <a:pt x="74200" y="224572"/>
                    </a:cubicBezTo>
                    <a:cubicBezTo>
                      <a:pt x="80264" y="228953"/>
                      <a:pt x="86995" y="232890"/>
                      <a:pt x="94171" y="236256"/>
                    </a:cubicBezTo>
                    <a:cubicBezTo>
                      <a:pt x="101124" y="239526"/>
                      <a:pt x="104108" y="247813"/>
                      <a:pt x="100806" y="254766"/>
                    </a:cubicBezTo>
                    <a:cubicBezTo>
                      <a:pt x="97980" y="260767"/>
                      <a:pt x="91345" y="263814"/>
                      <a:pt x="85090" y="262354"/>
                    </a:cubicBezTo>
                    <a:close/>
                    <a:moveTo>
                      <a:pt x="37116" y="224317"/>
                    </a:moveTo>
                    <a:cubicBezTo>
                      <a:pt x="34068" y="223619"/>
                      <a:pt x="31242" y="221873"/>
                      <a:pt x="29210" y="219174"/>
                    </a:cubicBezTo>
                    <a:cubicBezTo>
                      <a:pt x="23527" y="211649"/>
                      <a:pt x="18542" y="203426"/>
                      <a:pt x="14446" y="194663"/>
                    </a:cubicBezTo>
                    <a:cubicBezTo>
                      <a:pt x="11176" y="187710"/>
                      <a:pt x="14192" y="179423"/>
                      <a:pt x="21146" y="176185"/>
                    </a:cubicBezTo>
                    <a:cubicBezTo>
                      <a:pt x="28099" y="172946"/>
                      <a:pt x="36386" y="175931"/>
                      <a:pt x="39624" y="182884"/>
                    </a:cubicBezTo>
                    <a:cubicBezTo>
                      <a:pt x="42894" y="189869"/>
                      <a:pt x="46863" y="196441"/>
                      <a:pt x="51371" y="202378"/>
                    </a:cubicBezTo>
                    <a:cubicBezTo>
                      <a:pt x="56007" y="208506"/>
                      <a:pt x="54801" y="217206"/>
                      <a:pt x="48705" y="221841"/>
                    </a:cubicBezTo>
                    <a:cubicBezTo>
                      <a:pt x="45276" y="224476"/>
                      <a:pt x="41021" y="225238"/>
                      <a:pt x="37116" y="224317"/>
                    </a:cubicBezTo>
                    <a:close/>
                    <a:moveTo>
                      <a:pt x="13018" y="168057"/>
                    </a:moveTo>
                    <a:cubicBezTo>
                      <a:pt x="7779" y="166818"/>
                      <a:pt x="3524" y="162627"/>
                      <a:pt x="2508" y="157008"/>
                    </a:cubicBezTo>
                    <a:cubicBezTo>
                      <a:pt x="857" y="147832"/>
                      <a:pt x="0" y="138402"/>
                      <a:pt x="0" y="128909"/>
                    </a:cubicBezTo>
                    <a:cubicBezTo>
                      <a:pt x="0" y="121225"/>
                      <a:pt x="6223" y="115002"/>
                      <a:pt x="13907" y="115002"/>
                    </a:cubicBezTo>
                    <a:cubicBezTo>
                      <a:pt x="21558" y="115002"/>
                      <a:pt x="27813" y="121225"/>
                      <a:pt x="27813" y="128909"/>
                    </a:cubicBezTo>
                    <a:cubicBezTo>
                      <a:pt x="27813" y="136719"/>
                      <a:pt x="28512" y="144530"/>
                      <a:pt x="29877" y="152055"/>
                    </a:cubicBezTo>
                    <a:cubicBezTo>
                      <a:pt x="31242" y="159611"/>
                      <a:pt x="26226" y="166850"/>
                      <a:pt x="18669" y="168215"/>
                    </a:cubicBezTo>
                    <a:cubicBezTo>
                      <a:pt x="16732" y="168533"/>
                      <a:pt x="14827" y="168469"/>
                      <a:pt x="13018" y="168057"/>
                    </a:cubicBezTo>
                    <a:close/>
                    <a:moveTo>
                      <a:pt x="14827" y="106684"/>
                    </a:moveTo>
                    <a:cubicBezTo>
                      <a:pt x="7398" y="104938"/>
                      <a:pt x="2762" y="97540"/>
                      <a:pt x="4445" y="90110"/>
                    </a:cubicBezTo>
                    <a:lnTo>
                      <a:pt x="4794" y="88586"/>
                    </a:lnTo>
                    <a:cubicBezTo>
                      <a:pt x="6731" y="80363"/>
                      <a:pt x="9239" y="71981"/>
                      <a:pt x="12319" y="63663"/>
                    </a:cubicBezTo>
                    <a:cubicBezTo>
                      <a:pt x="14986" y="56455"/>
                      <a:pt x="22987" y="52804"/>
                      <a:pt x="30194" y="55439"/>
                    </a:cubicBezTo>
                    <a:cubicBezTo>
                      <a:pt x="37402" y="58106"/>
                      <a:pt x="41053" y="66107"/>
                      <a:pt x="38418" y="73283"/>
                    </a:cubicBezTo>
                    <a:cubicBezTo>
                      <a:pt x="35751" y="80522"/>
                      <a:pt x="33528" y="87792"/>
                      <a:pt x="31877" y="94873"/>
                    </a:cubicBezTo>
                    <a:lnTo>
                      <a:pt x="31591" y="96143"/>
                    </a:lnTo>
                    <a:cubicBezTo>
                      <a:pt x="29908" y="103636"/>
                      <a:pt x="22479" y="108335"/>
                      <a:pt x="14986" y="106652"/>
                    </a:cubicBezTo>
                    <a:cubicBezTo>
                      <a:pt x="14923" y="106716"/>
                      <a:pt x="14859" y="106716"/>
                      <a:pt x="14827" y="106684"/>
                    </a:cubicBezTo>
                    <a:close/>
                    <a:moveTo>
                      <a:pt x="37306" y="49343"/>
                    </a:moveTo>
                    <a:cubicBezTo>
                      <a:pt x="36068" y="49058"/>
                      <a:pt x="34862" y="48613"/>
                      <a:pt x="33718" y="47946"/>
                    </a:cubicBezTo>
                    <a:cubicBezTo>
                      <a:pt x="27019" y="44232"/>
                      <a:pt x="24574" y="35754"/>
                      <a:pt x="28321" y="29055"/>
                    </a:cubicBezTo>
                    <a:cubicBezTo>
                      <a:pt x="32607" y="21340"/>
                      <a:pt x="37370" y="13625"/>
                      <a:pt x="42513" y="6068"/>
                    </a:cubicBezTo>
                    <a:cubicBezTo>
                      <a:pt x="46831" y="-282"/>
                      <a:pt x="55467" y="-1901"/>
                      <a:pt x="61817" y="2417"/>
                    </a:cubicBezTo>
                    <a:cubicBezTo>
                      <a:pt x="68167" y="6735"/>
                      <a:pt x="69787" y="15403"/>
                      <a:pt x="65468" y="21721"/>
                    </a:cubicBezTo>
                    <a:cubicBezTo>
                      <a:pt x="60801" y="28579"/>
                      <a:pt x="56483" y="35564"/>
                      <a:pt x="52610" y="42549"/>
                    </a:cubicBezTo>
                    <a:cubicBezTo>
                      <a:pt x="49562" y="48105"/>
                      <a:pt x="43212" y="50740"/>
                      <a:pt x="37306" y="49343"/>
                    </a:cubicBezTo>
                    <a:close/>
                  </a:path>
                </a:pathLst>
              </a:custGeom>
              <a:grpFill/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3895052" y="3052025"/>
                <a:ext cx="41637" cy="28681"/>
              </a:xfrm>
              <a:custGeom>
                <a:avLst/>
                <a:gdLst>
                  <a:gd name="connsiteX0" fmla="*/ 10737 w 41637"/>
                  <a:gd name="connsiteY0" fmla="*/ 28296 h 28681"/>
                  <a:gd name="connsiteX1" fmla="*/ 6 w 41637"/>
                  <a:gd name="connsiteY1" fmla="*/ 15183 h 28681"/>
                  <a:gd name="connsiteX2" fmla="*/ 13500 w 41637"/>
                  <a:gd name="connsiteY2" fmla="*/ 896 h 28681"/>
                  <a:gd name="connsiteX3" fmla="*/ 26073 w 41637"/>
                  <a:gd name="connsiteY3" fmla="*/ 102 h 28681"/>
                  <a:gd name="connsiteX4" fmla="*/ 41535 w 41637"/>
                  <a:gd name="connsiteY4" fmla="*/ 12230 h 28681"/>
                  <a:gd name="connsiteX5" fmla="*/ 29438 w 41637"/>
                  <a:gd name="connsiteY5" fmla="*/ 27693 h 28681"/>
                  <a:gd name="connsiteX6" fmla="*/ 14293 w 41637"/>
                  <a:gd name="connsiteY6" fmla="*/ 28677 h 28681"/>
                  <a:gd name="connsiteX7" fmla="*/ 10737 w 41637"/>
                  <a:gd name="connsiteY7" fmla="*/ 28296 h 2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637" h="28681">
                    <a:moveTo>
                      <a:pt x="10737" y="28296"/>
                    </a:moveTo>
                    <a:cubicBezTo>
                      <a:pt x="4737" y="26899"/>
                      <a:pt x="196" y="21597"/>
                      <a:pt x="6" y="15183"/>
                    </a:cubicBezTo>
                    <a:cubicBezTo>
                      <a:pt x="-216" y="7500"/>
                      <a:pt x="5816" y="1118"/>
                      <a:pt x="13500" y="896"/>
                    </a:cubicBezTo>
                    <a:cubicBezTo>
                      <a:pt x="21278" y="673"/>
                      <a:pt x="26041" y="102"/>
                      <a:pt x="26073" y="102"/>
                    </a:cubicBezTo>
                    <a:cubicBezTo>
                      <a:pt x="33693" y="-819"/>
                      <a:pt x="40614" y="4610"/>
                      <a:pt x="41535" y="12230"/>
                    </a:cubicBezTo>
                    <a:cubicBezTo>
                      <a:pt x="42456" y="19850"/>
                      <a:pt x="37058" y="26772"/>
                      <a:pt x="29438" y="27693"/>
                    </a:cubicBezTo>
                    <a:cubicBezTo>
                      <a:pt x="29216" y="27724"/>
                      <a:pt x="23501" y="28423"/>
                      <a:pt x="14293" y="28677"/>
                    </a:cubicBezTo>
                    <a:cubicBezTo>
                      <a:pt x="13087" y="28709"/>
                      <a:pt x="11881" y="28582"/>
                      <a:pt x="10737" y="28296"/>
                    </a:cubicBezTo>
                    <a:close/>
                  </a:path>
                </a:pathLst>
              </a:custGeom>
              <a:grpFill/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grpSp>
          <p:nvGrpSpPr>
            <p:cNvPr id="618" name="图形 609"/>
            <p:cNvGrpSpPr/>
            <p:nvPr/>
          </p:nvGrpSpPr>
          <p:grpSpPr>
            <a:xfrm>
              <a:off x="911424" y="1762060"/>
              <a:ext cx="3898447" cy="4726528"/>
              <a:chOff x="2324068" y="2131567"/>
              <a:chExt cx="3898447" cy="4726528"/>
            </a:xfrm>
          </p:grpSpPr>
          <p:sp>
            <p:nvSpPr>
              <p:cNvPr id="619" name="任意多边形: 形状 618"/>
              <p:cNvSpPr/>
              <p:nvPr/>
            </p:nvSpPr>
            <p:spPr>
              <a:xfrm>
                <a:off x="4024026" y="2789015"/>
                <a:ext cx="207403" cy="536765"/>
              </a:xfrm>
              <a:custGeom>
                <a:avLst/>
                <a:gdLst>
                  <a:gd name="connsiteX0" fmla="*/ 3397 w 207403"/>
                  <a:gd name="connsiteY0" fmla="*/ 536766 h 536765"/>
                  <a:gd name="connsiteX1" fmla="*/ 0 w 207403"/>
                  <a:gd name="connsiteY1" fmla="*/ 510667 h 536765"/>
                  <a:gd name="connsiteX2" fmla="*/ 169291 w 207403"/>
                  <a:gd name="connsiteY2" fmla="*/ 416846 h 536765"/>
                  <a:gd name="connsiteX3" fmla="*/ 147447 w 207403"/>
                  <a:gd name="connsiteY3" fmla="*/ 249079 h 536765"/>
                  <a:gd name="connsiteX4" fmla="*/ 111093 w 207403"/>
                  <a:gd name="connsiteY4" fmla="*/ 71120 h 536765"/>
                  <a:gd name="connsiteX5" fmla="*/ 145733 w 207403"/>
                  <a:gd name="connsiteY5" fmla="*/ 0 h 536765"/>
                  <a:gd name="connsiteX6" fmla="*/ 165481 w 207403"/>
                  <a:gd name="connsiteY6" fmla="*/ 17399 h 536765"/>
                  <a:gd name="connsiteX7" fmla="*/ 155607 w 207403"/>
                  <a:gd name="connsiteY7" fmla="*/ 8699 h 536765"/>
                  <a:gd name="connsiteX8" fmla="*/ 165513 w 207403"/>
                  <a:gd name="connsiteY8" fmla="*/ 17367 h 536765"/>
                  <a:gd name="connsiteX9" fmla="*/ 169482 w 207403"/>
                  <a:gd name="connsiteY9" fmla="*/ 234760 h 536765"/>
                  <a:gd name="connsiteX10" fmla="*/ 193167 w 207403"/>
                  <a:gd name="connsiteY10" fmla="*/ 427863 h 536765"/>
                  <a:gd name="connsiteX11" fmla="*/ 3397 w 207403"/>
                  <a:gd name="connsiteY11" fmla="*/ 536766 h 5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7403" h="536765">
                    <a:moveTo>
                      <a:pt x="3397" y="536766"/>
                    </a:moveTo>
                    <a:lnTo>
                      <a:pt x="0" y="510667"/>
                    </a:lnTo>
                    <a:cubicBezTo>
                      <a:pt x="88995" y="499015"/>
                      <a:pt x="145955" y="467455"/>
                      <a:pt x="169291" y="416846"/>
                    </a:cubicBezTo>
                    <a:cubicBezTo>
                      <a:pt x="197930" y="354679"/>
                      <a:pt x="167545" y="279940"/>
                      <a:pt x="147447" y="249079"/>
                    </a:cubicBezTo>
                    <a:cubicBezTo>
                      <a:pt x="99155" y="174879"/>
                      <a:pt x="101029" y="111347"/>
                      <a:pt x="111093" y="71120"/>
                    </a:cubicBezTo>
                    <a:cubicBezTo>
                      <a:pt x="122079" y="27210"/>
                      <a:pt x="144780" y="1080"/>
                      <a:pt x="145733" y="0"/>
                    </a:cubicBezTo>
                    <a:lnTo>
                      <a:pt x="165481" y="17399"/>
                    </a:lnTo>
                    <a:lnTo>
                      <a:pt x="155607" y="8699"/>
                    </a:lnTo>
                    <a:lnTo>
                      <a:pt x="165513" y="17367"/>
                    </a:lnTo>
                    <a:cubicBezTo>
                      <a:pt x="162306" y="21050"/>
                      <a:pt x="87821" y="109283"/>
                      <a:pt x="169482" y="234760"/>
                    </a:cubicBezTo>
                    <a:cubicBezTo>
                      <a:pt x="193993" y="272415"/>
                      <a:pt x="226536" y="355441"/>
                      <a:pt x="193167" y="427863"/>
                    </a:cubicBezTo>
                    <a:cubicBezTo>
                      <a:pt x="165799" y="487236"/>
                      <a:pt x="101949" y="523875"/>
                      <a:pt x="3397" y="53676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2948858" y="3102666"/>
                <a:ext cx="395813" cy="325889"/>
              </a:xfrm>
              <a:custGeom>
                <a:avLst/>
                <a:gdLst>
                  <a:gd name="connsiteX0" fmla="*/ 24180 w 395813"/>
                  <a:gd name="connsiteY0" fmla="*/ 325889 h 325889"/>
                  <a:gd name="connsiteX1" fmla="*/ 208 w 395813"/>
                  <a:gd name="connsiteY1" fmla="*/ 204318 h 325889"/>
                  <a:gd name="connsiteX2" fmla="*/ 96157 w 395813"/>
                  <a:gd name="connsiteY2" fmla="*/ 22931 h 325889"/>
                  <a:gd name="connsiteX3" fmla="*/ 377906 w 395813"/>
                  <a:gd name="connsiteY3" fmla="*/ 57062 h 325889"/>
                  <a:gd name="connsiteX4" fmla="*/ 393337 w 395813"/>
                  <a:gd name="connsiteY4" fmla="*/ 65571 h 325889"/>
                  <a:gd name="connsiteX5" fmla="*/ 387495 w 395813"/>
                  <a:gd name="connsiteY5" fmla="*/ 65888 h 325889"/>
                  <a:gd name="connsiteX6" fmla="*/ 395813 w 395813"/>
                  <a:gd name="connsiteY6" fmla="*/ 90844 h 325889"/>
                  <a:gd name="connsiteX7" fmla="*/ 364603 w 395813"/>
                  <a:gd name="connsiteY7" fmla="*/ 79763 h 325889"/>
                  <a:gd name="connsiteX8" fmla="*/ 107237 w 395813"/>
                  <a:gd name="connsiteY8" fmla="*/ 46807 h 325889"/>
                  <a:gd name="connsiteX9" fmla="*/ 48754 w 395813"/>
                  <a:gd name="connsiteY9" fmla="*/ 316491 h 325889"/>
                  <a:gd name="connsiteX10" fmla="*/ 24180 w 395813"/>
                  <a:gd name="connsiteY10" fmla="*/ 325889 h 32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13" h="325889">
                    <a:moveTo>
                      <a:pt x="24180" y="325889"/>
                    </a:moveTo>
                    <a:cubicBezTo>
                      <a:pt x="23290" y="323571"/>
                      <a:pt x="2526" y="268739"/>
                      <a:pt x="208" y="204318"/>
                    </a:cubicBezTo>
                    <a:cubicBezTo>
                      <a:pt x="-2967" y="116212"/>
                      <a:pt x="30212" y="53474"/>
                      <a:pt x="96157" y="22931"/>
                    </a:cubicBezTo>
                    <a:cubicBezTo>
                      <a:pt x="220966" y="-34918"/>
                      <a:pt x="334980" y="31916"/>
                      <a:pt x="377906" y="57062"/>
                    </a:cubicBezTo>
                    <a:cubicBezTo>
                      <a:pt x="384161" y="60713"/>
                      <a:pt x="391210" y="64873"/>
                      <a:pt x="393337" y="65571"/>
                    </a:cubicBezTo>
                    <a:cubicBezTo>
                      <a:pt x="393305" y="65571"/>
                      <a:pt x="390829" y="64777"/>
                      <a:pt x="387495" y="65888"/>
                    </a:cubicBezTo>
                    <a:lnTo>
                      <a:pt x="395813" y="90844"/>
                    </a:lnTo>
                    <a:cubicBezTo>
                      <a:pt x="387971" y="93479"/>
                      <a:pt x="381589" y="89733"/>
                      <a:pt x="364603" y="79763"/>
                    </a:cubicBezTo>
                    <a:cubicBezTo>
                      <a:pt x="321201" y="54332"/>
                      <a:pt x="219569" y="-5263"/>
                      <a:pt x="107237" y="46807"/>
                    </a:cubicBezTo>
                    <a:cubicBezTo>
                      <a:pt x="-28652" y="109767"/>
                      <a:pt x="47960" y="314427"/>
                      <a:pt x="48754" y="316491"/>
                    </a:cubicBezTo>
                    <a:lnTo>
                      <a:pt x="24180" y="325889"/>
                    </a:lnTo>
                    <a:close/>
                  </a:path>
                </a:pathLst>
              </a:custGeom>
              <a:solidFill>
                <a:srgbClr val="FFFFFF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4503197" y="3107651"/>
                <a:ext cx="395813" cy="325920"/>
              </a:xfrm>
              <a:custGeom>
                <a:avLst/>
                <a:gdLst>
                  <a:gd name="connsiteX0" fmla="*/ 371634 w 395813"/>
                  <a:gd name="connsiteY0" fmla="*/ 325921 h 325920"/>
                  <a:gd name="connsiteX1" fmla="*/ 347059 w 395813"/>
                  <a:gd name="connsiteY1" fmla="*/ 316491 h 325920"/>
                  <a:gd name="connsiteX2" fmla="*/ 288576 w 395813"/>
                  <a:gd name="connsiteY2" fmla="*/ 46807 h 325920"/>
                  <a:gd name="connsiteX3" fmla="*/ 31210 w 395813"/>
                  <a:gd name="connsiteY3" fmla="*/ 79763 h 325920"/>
                  <a:gd name="connsiteX4" fmla="*/ 0 w 395813"/>
                  <a:gd name="connsiteY4" fmla="*/ 90844 h 325920"/>
                  <a:gd name="connsiteX5" fmla="*/ 8318 w 395813"/>
                  <a:gd name="connsiteY5" fmla="*/ 65888 h 325920"/>
                  <a:gd name="connsiteX6" fmla="*/ 2476 w 395813"/>
                  <a:gd name="connsiteY6" fmla="*/ 65571 h 325920"/>
                  <a:gd name="connsiteX7" fmla="*/ 17907 w 395813"/>
                  <a:gd name="connsiteY7" fmla="*/ 57062 h 325920"/>
                  <a:gd name="connsiteX8" fmla="*/ 299656 w 395813"/>
                  <a:gd name="connsiteY8" fmla="*/ 22931 h 325920"/>
                  <a:gd name="connsiteX9" fmla="*/ 395605 w 395813"/>
                  <a:gd name="connsiteY9" fmla="*/ 204318 h 325920"/>
                  <a:gd name="connsiteX10" fmla="*/ 371634 w 395813"/>
                  <a:gd name="connsiteY10" fmla="*/ 325921 h 32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13" h="325920">
                    <a:moveTo>
                      <a:pt x="371634" y="325921"/>
                    </a:moveTo>
                    <a:lnTo>
                      <a:pt x="347059" y="316491"/>
                    </a:lnTo>
                    <a:cubicBezTo>
                      <a:pt x="347853" y="314427"/>
                      <a:pt x="424212" y="109672"/>
                      <a:pt x="288576" y="46807"/>
                    </a:cubicBezTo>
                    <a:cubicBezTo>
                      <a:pt x="176244" y="-5263"/>
                      <a:pt x="74613" y="54332"/>
                      <a:pt x="31210" y="79763"/>
                    </a:cubicBezTo>
                    <a:cubicBezTo>
                      <a:pt x="14224" y="89733"/>
                      <a:pt x="7874" y="93447"/>
                      <a:pt x="0" y="90844"/>
                    </a:cubicBezTo>
                    <a:lnTo>
                      <a:pt x="8318" y="65888"/>
                    </a:lnTo>
                    <a:cubicBezTo>
                      <a:pt x="4985" y="64777"/>
                      <a:pt x="2508" y="65571"/>
                      <a:pt x="2476" y="65571"/>
                    </a:cubicBezTo>
                    <a:cubicBezTo>
                      <a:pt x="4572" y="64872"/>
                      <a:pt x="11652" y="60713"/>
                      <a:pt x="17907" y="57062"/>
                    </a:cubicBezTo>
                    <a:cubicBezTo>
                      <a:pt x="60833" y="31916"/>
                      <a:pt x="174816" y="-34918"/>
                      <a:pt x="299656" y="22931"/>
                    </a:cubicBezTo>
                    <a:cubicBezTo>
                      <a:pt x="365601" y="53506"/>
                      <a:pt x="398780" y="116212"/>
                      <a:pt x="395605" y="204318"/>
                    </a:cubicBezTo>
                    <a:cubicBezTo>
                      <a:pt x="393287" y="268771"/>
                      <a:pt x="372523" y="323603"/>
                      <a:pt x="371634" y="3259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3087393" y="4177887"/>
                <a:ext cx="446984" cy="1184433"/>
              </a:xfrm>
              <a:custGeom>
                <a:avLst/>
                <a:gdLst>
                  <a:gd name="connsiteX0" fmla="*/ 445112 w 446984"/>
                  <a:gd name="connsiteY0" fmla="*/ 1184434 h 1184433"/>
                  <a:gd name="connsiteX1" fmla="*/ 10295 w 446984"/>
                  <a:gd name="connsiteY1" fmla="*/ 1017715 h 1184433"/>
                  <a:gd name="connsiteX2" fmla="*/ 163584 w 446984"/>
                  <a:gd name="connsiteY2" fmla="*/ 669068 h 1184433"/>
                  <a:gd name="connsiteX3" fmla="*/ 252802 w 446984"/>
                  <a:gd name="connsiteY3" fmla="*/ 251111 h 1184433"/>
                  <a:gd name="connsiteX4" fmla="*/ 180349 w 446984"/>
                  <a:gd name="connsiteY4" fmla="*/ 11335 h 1184433"/>
                  <a:gd name="connsiteX5" fmla="*/ 204097 w 446984"/>
                  <a:gd name="connsiteY5" fmla="*/ 0 h 1184433"/>
                  <a:gd name="connsiteX6" fmla="*/ 278646 w 446984"/>
                  <a:gd name="connsiteY6" fmla="*/ 246158 h 1184433"/>
                  <a:gd name="connsiteX7" fmla="*/ 183270 w 446984"/>
                  <a:gd name="connsiteY7" fmla="*/ 686562 h 1184433"/>
                  <a:gd name="connsiteX8" fmla="*/ 34648 w 446984"/>
                  <a:gd name="connsiteY8" fmla="*/ 1007840 h 1184433"/>
                  <a:gd name="connsiteX9" fmla="*/ 446985 w 446984"/>
                  <a:gd name="connsiteY9" fmla="*/ 1158240 h 1184433"/>
                  <a:gd name="connsiteX10" fmla="*/ 445112 w 446984"/>
                  <a:gd name="connsiteY10" fmla="*/ 1184434 h 118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6984" h="1184433">
                    <a:moveTo>
                      <a:pt x="445112" y="1184434"/>
                    </a:moveTo>
                    <a:cubicBezTo>
                      <a:pt x="190762" y="1166114"/>
                      <a:pt x="48522" y="1111599"/>
                      <a:pt x="10295" y="1017715"/>
                    </a:cubicBezTo>
                    <a:cubicBezTo>
                      <a:pt x="-33202" y="910939"/>
                      <a:pt x="69382" y="775303"/>
                      <a:pt x="163584" y="669068"/>
                    </a:cubicBezTo>
                    <a:cubicBezTo>
                      <a:pt x="274106" y="544417"/>
                      <a:pt x="273122" y="372967"/>
                      <a:pt x="252802" y="251111"/>
                    </a:cubicBezTo>
                    <a:cubicBezTo>
                      <a:pt x="230545" y="117507"/>
                      <a:pt x="180856" y="12383"/>
                      <a:pt x="180349" y="11335"/>
                    </a:cubicBezTo>
                    <a:lnTo>
                      <a:pt x="204097" y="0"/>
                    </a:lnTo>
                    <a:cubicBezTo>
                      <a:pt x="206193" y="4382"/>
                      <a:pt x="255691" y="108998"/>
                      <a:pt x="278646" y="246158"/>
                    </a:cubicBezTo>
                    <a:cubicBezTo>
                      <a:pt x="309317" y="429323"/>
                      <a:pt x="276329" y="581628"/>
                      <a:pt x="183270" y="686562"/>
                    </a:cubicBezTo>
                    <a:cubicBezTo>
                      <a:pt x="94115" y="787114"/>
                      <a:pt x="-3357" y="914495"/>
                      <a:pt x="34648" y="1007840"/>
                    </a:cubicBezTo>
                    <a:cubicBezTo>
                      <a:pt x="68271" y="1090359"/>
                      <a:pt x="206987" y="1140968"/>
                      <a:pt x="446985" y="1158240"/>
                    </a:cubicBezTo>
                    <a:lnTo>
                      <a:pt x="445112" y="11844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27590">
                    <a:schemeClr val="accent5"/>
                  </a:gs>
                  <a:gs pos="81960">
                    <a:schemeClr val="accent5"/>
                  </a:gs>
                  <a:gs pos="99110">
                    <a:schemeClr val="accent5"/>
                  </a:gs>
                </a:gsLst>
                <a:lin ang="5558073" scaled="1"/>
                <a:tileRect/>
              </a:gra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4292282" y="4206366"/>
                <a:ext cx="448942" cy="1181925"/>
              </a:xfrm>
              <a:custGeom>
                <a:avLst/>
                <a:gdLst>
                  <a:gd name="connsiteX0" fmla="*/ 1619 w 448942"/>
                  <a:gd name="connsiteY0" fmla="*/ 1181926 h 1181925"/>
                  <a:gd name="connsiteX1" fmla="*/ 0 w 448942"/>
                  <a:gd name="connsiteY1" fmla="*/ 1155668 h 1181925"/>
                  <a:gd name="connsiteX2" fmla="*/ 413861 w 448942"/>
                  <a:gd name="connsiteY2" fmla="*/ 1009492 h 1181925"/>
                  <a:gd name="connsiteX3" fmla="*/ 268541 w 448942"/>
                  <a:gd name="connsiteY3" fmla="*/ 686721 h 1181925"/>
                  <a:gd name="connsiteX4" fmla="*/ 177673 w 448942"/>
                  <a:gd name="connsiteY4" fmla="*/ 245364 h 1181925"/>
                  <a:gd name="connsiteX5" fmla="*/ 254730 w 448942"/>
                  <a:gd name="connsiteY5" fmla="*/ 0 h 1181925"/>
                  <a:gd name="connsiteX6" fmla="*/ 278352 w 448942"/>
                  <a:gd name="connsiteY6" fmla="*/ 11589 h 1181925"/>
                  <a:gd name="connsiteX7" fmla="*/ 203454 w 448942"/>
                  <a:gd name="connsiteY7" fmla="*/ 250603 h 1181925"/>
                  <a:gd name="connsiteX8" fmla="*/ 288385 w 448942"/>
                  <a:gd name="connsiteY8" fmla="*/ 669480 h 1181925"/>
                  <a:gd name="connsiteX9" fmla="*/ 438086 w 448942"/>
                  <a:gd name="connsiteY9" fmla="*/ 1019683 h 1181925"/>
                  <a:gd name="connsiteX10" fmla="*/ 1619 w 448942"/>
                  <a:gd name="connsiteY10" fmla="*/ 1181926 h 118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8942" h="1181925">
                    <a:moveTo>
                      <a:pt x="1619" y="1181926"/>
                    </a:moveTo>
                    <a:lnTo>
                      <a:pt x="0" y="1155668"/>
                    </a:lnTo>
                    <a:cubicBezTo>
                      <a:pt x="240157" y="1140841"/>
                      <a:pt x="379413" y="1091661"/>
                      <a:pt x="413861" y="1009492"/>
                    </a:cubicBezTo>
                    <a:cubicBezTo>
                      <a:pt x="452819" y="916527"/>
                      <a:pt x="356679" y="788162"/>
                      <a:pt x="268541" y="686721"/>
                    </a:cubicBezTo>
                    <a:cubicBezTo>
                      <a:pt x="176562" y="580835"/>
                      <a:pt x="145161" y="428212"/>
                      <a:pt x="177673" y="245364"/>
                    </a:cubicBezTo>
                    <a:cubicBezTo>
                      <a:pt x="202025" y="108458"/>
                      <a:pt x="252603" y="4350"/>
                      <a:pt x="254730" y="0"/>
                    </a:cubicBezTo>
                    <a:lnTo>
                      <a:pt x="278352" y="11589"/>
                    </a:lnTo>
                    <a:cubicBezTo>
                      <a:pt x="277844" y="12636"/>
                      <a:pt x="227076" y="117221"/>
                      <a:pt x="203454" y="250603"/>
                    </a:cubicBezTo>
                    <a:cubicBezTo>
                      <a:pt x="181896" y="372269"/>
                      <a:pt x="179133" y="543687"/>
                      <a:pt x="288385" y="669480"/>
                    </a:cubicBezTo>
                    <a:cubicBezTo>
                      <a:pt x="381508" y="776669"/>
                      <a:pt x="482664" y="913352"/>
                      <a:pt x="438086" y="1019683"/>
                    </a:cubicBezTo>
                    <a:cubicBezTo>
                      <a:pt x="398907" y="1113124"/>
                      <a:pt x="256127" y="1166209"/>
                      <a:pt x="1619" y="118192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27590">
                    <a:schemeClr val="accent5"/>
                  </a:gs>
                  <a:gs pos="81960">
                    <a:schemeClr val="accent5"/>
                  </a:gs>
                  <a:gs pos="99110">
                    <a:schemeClr val="accent5"/>
                  </a:gs>
                </a:gsLst>
                <a:lin ang="5558068" scaled="1"/>
                <a:tileRect/>
              </a:gra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grpSp>
            <p:nvGrpSpPr>
              <p:cNvPr id="624" name="图形 609"/>
              <p:cNvGrpSpPr/>
              <p:nvPr/>
            </p:nvGrpSpPr>
            <p:grpSpPr>
              <a:xfrm>
                <a:off x="2505456" y="3032922"/>
                <a:ext cx="2395658" cy="3825173"/>
                <a:chOff x="2505456" y="3032922"/>
                <a:chExt cx="2395658" cy="3825173"/>
              </a:xfrm>
            </p:grpSpPr>
            <p:sp>
              <p:nvSpPr>
                <p:cNvPr id="625" name="任意多边形: 形状 624"/>
                <p:cNvSpPr/>
                <p:nvPr/>
              </p:nvSpPr>
              <p:spPr>
                <a:xfrm>
                  <a:off x="2952845" y="3231292"/>
                  <a:ext cx="629729" cy="629729"/>
                </a:xfrm>
                <a:custGeom>
                  <a:avLst/>
                  <a:gdLst>
                    <a:gd name="connsiteX0" fmla="*/ 629730 w 629729"/>
                    <a:gd name="connsiteY0" fmla="*/ 314865 h 629729"/>
                    <a:gd name="connsiteX1" fmla="*/ 314865 w 629729"/>
                    <a:gd name="connsiteY1" fmla="*/ 629730 h 629729"/>
                    <a:gd name="connsiteX2" fmla="*/ 0 w 629729"/>
                    <a:gd name="connsiteY2" fmla="*/ 314865 h 629729"/>
                    <a:gd name="connsiteX3" fmla="*/ 314865 w 629729"/>
                    <a:gd name="connsiteY3" fmla="*/ 0 h 629729"/>
                    <a:gd name="connsiteX4" fmla="*/ 629730 w 629729"/>
                    <a:gd name="connsiteY4" fmla="*/ 314865 h 62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729" h="629729">
                      <a:moveTo>
                        <a:pt x="629730" y="314865"/>
                      </a:moveTo>
                      <a:cubicBezTo>
                        <a:pt x="629730" y="488760"/>
                        <a:pt x="488760" y="629730"/>
                        <a:pt x="314865" y="629730"/>
                      </a:cubicBezTo>
                      <a:cubicBezTo>
                        <a:pt x="140970" y="629730"/>
                        <a:pt x="0" y="488760"/>
                        <a:pt x="0" y="314865"/>
                      </a:cubicBezTo>
                      <a:cubicBezTo>
                        <a:pt x="0" y="140970"/>
                        <a:pt x="140970" y="0"/>
                        <a:pt x="314865" y="0"/>
                      </a:cubicBezTo>
                      <a:cubicBezTo>
                        <a:pt x="488760" y="0"/>
                        <a:pt x="629730" y="140970"/>
                        <a:pt x="629730" y="3148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26" name="任意多边形: 形状 625"/>
                <p:cNvSpPr/>
                <p:nvPr/>
              </p:nvSpPr>
              <p:spPr>
                <a:xfrm>
                  <a:off x="4211288" y="3231292"/>
                  <a:ext cx="629729" cy="629729"/>
                </a:xfrm>
                <a:custGeom>
                  <a:avLst/>
                  <a:gdLst>
                    <a:gd name="connsiteX0" fmla="*/ 629729 w 629729"/>
                    <a:gd name="connsiteY0" fmla="*/ 314865 h 629729"/>
                    <a:gd name="connsiteX1" fmla="*/ 314865 w 629729"/>
                    <a:gd name="connsiteY1" fmla="*/ 629730 h 629729"/>
                    <a:gd name="connsiteX2" fmla="*/ 0 w 629729"/>
                    <a:gd name="connsiteY2" fmla="*/ 314865 h 629729"/>
                    <a:gd name="connsiteX3" fmla="*/ 314865 w 629729"/>
                    <a:gd name="connsiteY3" fmla="*/ 0 h 629729"/>
                    <a:gd name="connsiteX4" fmla="*/ 629729 w 629729"/>
                    <a:gd name="connsiteY4" fmla="*/ 314865 h 62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729" h="629729">
                      <a:moveTo>
                        <a:pt x="629729" y="314865"/>
                      </a:moveTo>
                      <a:cubicBezTo>
                        <a:pt x="629729" y="488760"/>
                        <a:pt x="488760" y="629730"/>
                        <a:pt x="314865" y="629730"/>
                      </a:cubicBezTo>
                      <a:cubicBezTo>
                        <a:pt x="140970" y="629730"/>
                        <a:pt x="0" y="488760"/>
                        <a:pt x="0" y="314865"/>
                      </a:cubicBezTo>
                      <a:cubicBezTo>
                        <a:pt x="0" y="140970"/>
                        <a:pt x="140970" y="0"/>
                        <a:pt x="314865" y="0"/>
                      </a:cubicBezTo>
                      <a:cubicBezTo>
                        <a:pt x="488760" y="0"/>
                        <a:pt x="629729" y="140970"/>
                        <a:pt x="629729" y="3148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27" name="任意多边形: 形状 626"/>
                <p:cNvSpPr/>
                <p:nvPr/>
              </p:nvSpPr>
              <p:spPr>
                <a:xfrm>
                  <a:off x="3294157" y="5181155"/>
                  <a:ext cx="501523" cy="501523"/>
                </a:xfrm>
                <a:custGeom>
                  <a:avLst/>
                  <a:gdLst>
                    <a:gd name="connsiteX0" fmla="*/ 501523 w 501523"/>
                    <a:gd name="connsiteY0" fmla="*/ 250761 h 501523"/>
                    <a:gd name="connsiteX1" fmla="*/ 250762 w 501523"/>
                    <a:gd name="connsiteY1" fmla="*/ 501523 h 501523"/>
                    <a:gd name="connsiteX2" fmla="*/ 0 w 501523"/>
                    <a:gd name="connsiteY2" fmla="*/ 250761 h 501523"/>
                    <a:gd name="connsiteX3" fmla="*/ 250762 w 501523"/>
                    <a:gd name="connsiteY3" fmla="*/ 0 h 501523"/>
                    <a:gd name="connsiteX4" fmla="*/ 501523 w 501523"/>
                    <a:gd name="connsiteY4" fmla="*/ 250761 h 501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523" h="501523">
                      <a:moveTo>
                        <a:pt x="501523" y="250761"/>
                      </a:moveTo>
                      <a:cubicBezTo>
                        <a:pt x="501523" y="389253"/>
                        <a:pt x="389253" y="501523"/>
                        <a:pt x="250762" y="501523"/>
                      </a:cubicBezTo>
                      <a:cubicBezTo>
                        <a:pt x="112270" y="501523"/>
                        <a:pt x="0" y="389253"/>
                        <a:pt x="0" y="250761"/>
                      </a:cubicBezTo>
                      <a:cubicBezTo>
                        <a:pt x="0" y="112269"/>
                        <a:pt x="112270" y="0"/>
                        <a:pt x="250762" y="0"/>
                      </a:cubicBezTo>
                      <a:cubicBezTo>
                        <a:pt x="389253" y="0"/>
                        <a:pt x="501523" y="112270"/>
                        <a:pt x="501523" y="2507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28" name="任意多边形: 形状 627"/>
                <p:cNvSpPr/>
                <p:nvPr/>
              </p:nvSpPr>
              <p:spPr>
                <a:xfrm>
                  <a:off x="4067460" y="5181155"/>
                  <a:ext cx="501523" cy="501523"/>
                </a:xfrm>
                <a:custGeom>
                  <a:avLst/>
                  <a:gdLst>
                    <a:gd name="connsiteX0" fmla="*/ 501523 w 501523"/>
                    <a:gd name="connsiteY0" fmla="*/ 250761 h 501523"/>
                    <a:gd name="connsiteX1" fmla="*/ 250762 w 501523"/>
                    <a:gd name="connsiteY1" fmla="*/ 501523 h 501523"/>
                    <a:gd name="connsiteX2" fmla="*/ 0 w 501523"/>
                    <a:gd name="connsiteY2" fmla="*/ 250761 h 501523"/>
                    <a:gd name="connsiteX3" fmla="*/ 250762 w 501523"/>
                    <a:gd name="connsiteY3" fmla="*/ 0 h 501523"/>
                    <a:gd name="connsiteX4" fmla="*/ 501523 w 501523"/>
                    <a:gd name="connsiteY4" fmla="*/ 250761 h 501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523" h="501523">
                      <a:moveTo>
                        <a:pt x="501523" y="250761"/>
                      </a:moveTo>
                      <a:cubicBezTo>
                        <a:pt x="501523" y="389253"/>
                        <a:pt x="389253" y="501523"/>
                        <a:pt x="250762" y="501523"/>
                      </a:cubicBezTo>
                      <a:cubicBezTo>
                        <a:pt x="112270" y="501523"/>
                        <a:pt x="0" y="389253"/>
                        <a:pt x="0" y="250761"/>
                      </a:cubicBezTo>
                      <a:cubicBezTo>
                        <a:pt x="0" y="112269"/>
                        <a:pt x="112270" y="0"/>
                        <a:pt x="250762" y="0"/>
                      </a:cubicBezTo>
                      <a:cubicBezTo>
                        <a:pt x="389253" y="0"/>
                        <a:pt x="501523" y="112270"/>
                        <a:pt x="501523" y="2507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29" name="任意多边形: 形状 628"/>
                <p:cNvSpPr/>
                <p:nvPr/>
              </p:nvSpPr>
              <p:spPr>
                <a:xfrm>
                  <a:off x="3391693" y="4083811"/>
                  <a:ext cx="1035430" cy="1044828"/>
                </a:xfrm>
                <a:custGeom>
                  <a:avLst/>
                  <a:gdLst>
                    <a:gd name="connsiteX0" fmla="*/ 960120 w 1035430"/>
                    <a:gd name="connsiteY0" fmla="*/ 1044829 h 1044828"/>
                    <a:gd name="connsiteX1" fmla="*/ 75311 w 1035430"/>
                    <a:gd name="connsiteY1" fmla="*/ 1044829 h 1044828"/>
                    <a:gd name="connsiteX2" fmla="*/ 0 w 1035430"/>
                    <a:gd name="connsiteY2" fmla="*/ 0 h 1044828"/>
                    <a:gd name="connsiteX3" fmla="*/ 1035431 w 1035430"/>
                    <a:gd name="connsiteY3" fmla="*/ 0 h 1044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35430" h="1044828">
                      <a:moveTo>
                        <a:pt x="960120" y="1044829"/>
                      </a:moveTo>
                      <a:lnTo>
                        <a:pt x="75311" y="1044829"/>
                      </a:lnTo>
                      <a:lnTo>
                        <a:pt x="0" y="0"/>
                      </a:lnTo>
                      <a:lnTo>
                        <a:pt x="10354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0" name="任意多边形: 形状 629"/>
                <p:cNvSpPr/>
                <p:nvPr/>
              </p:nvSpPr>
              <p:spPr>
                <a:xfrm>
                  <a:off x="3438493" y="4644231"/>
                  <a:ext cx="938117" cy="128936"/>
                </a:xfrm>
                <a:custGeom>
                  <a:avLst/>
                  <a:gdLst>
                    <a:gd name="connsiteX0" fmla="*/ 803656 w 938117"/>
                    <a:gd name="connsiteY0" fmla="*/ 128937 h 128936"/>
                    <a:gd name="connsiteX1" fmla="*/ 633984 w 938117"/>
                    <a:gd name="connsiteY1" fmla="*/ 62706 h 128936"/>
                    <a:gd name="connsiteX2" fmla="*/ 487966 w 938117"/>
                    <a:gd name="connsiteY2" fmla="*/ 3302 h 128936"/>
                    <a:gd name="connsiteX3" fmla="*/ 334137 w 938117"/>
                    <a:gd name="connsiteY3" fmla="*/ 55150 h 128936"/>
                    <a:gd name="connsiteX4" fmla="*/ 156146 w 938117"/>
                    <a:gd name="connsiteY4" fmla="*/ 112840 h 128936"/>
                    <a:gd name="connsiteX5" fmla="*/ 0 w 938117"/>
                    <a:gd name="connsiteY5" fmla="*/ 35909 h 128936"/>
                    <a:gd name="connsiteX6" fmla="*/ 2254 w 938117"/>
                    <a:gd name="connsiteY6" fmla="*/ 33496 h 128936"/>
                    <a:gd name="connsiteX7" fmla="*/ 156146 w 938117"/>
                    <a:gd name="connsiteY7" fmla="*/ 109538 h 128936"/>
                    <a:gd name="connsiteX8" fmla="*/ 332645 w 938117"/>
                    <a:gd name="connsiteY8" fmla="*/ 52229 h 128936"/>
                    <a:gd name="connsiteX9" fmla="*/ 487998 w 938117"/>
                    <a:gd name="connsiteY9" fmla="*/ 0 h 128936"/>
                    <a:gd name="connsiteX10" fmla="*/ 635794 w 938117"/>
                    <a:gd name="connsiteY10" fmla="*/ 59944 h 128936"/>
                    <a:gd name="connsiteX11" fmla="*/ 803688 w 938117"/>
                    <a:gd name="connsiteY11" fmla="*/ 125666 h 128936"/>
                    <a:gd name="connsiteX12" fmla="*/ 936435 w 938117"/>
                    <a:gd name="connsiteY12" fmla="*/ 81661 h 128936"/>
                    <a:gd name="connsiteX13" fmla="*/ 938117 w 938117"/>
                    <a:gd name="connsiteY13" fmla="*/ 84487 h 128936"/>
                    <a:gd name="connsiteX14" fmla="*/ 803656 w 938117"/>
                    <a:gd name="connsiteY14" fmla="*/ 128937 h 128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8117" h="128936">
                      <a:moveTo>
                        <a:pt x="803656" y="128937"/>
                      </a:moveTo>
                      <a:cubicBezTo>
                        <a:pt x="736568" y="128937"/>
                        <a:pt x="684435" y="95250"/>
                        <a:pt x="633984" y="62706"/>
                      </a:cubicBezTo>
                      <a:cubicBezTo>
                        <a:pt x="586677" y="32163"/>
                        <a:pt x="541973" y="3302"/>
                        <a:pt x="487966" y="3302"/>
                      </a:cubicBezTo>
                      <a:cubicBezTo>
                        <a:pt x="433864" y="3302"/>
                        <a:pt x="385413" y="28480"/>
                        <a:pt x="334137" y="55150"/>
                      </a:cubicBezTo>
                      <a:cubicBezTo>
                        <a:pt x="279559" y="83503"/>
                        <a:pt x="223139" y="112840"/>
                        <a:pt x="156146" y="112840"/>
                      </a:cubicBezTo>
                      <a:cubicBezTo>
                        <a:pt x="107156" y="112840"/>
                        <a:pt x="54642" y="86963"/>
                        <a:pt x="0" y="35909"/>
                      </a:cubicBezTo>
                      <a:lnTo>
                        <a:pt x="2254" y="33496"/>
                      </a:lnTo>
                      <a:cubicBezTo>
                        <a:pt x="56261" y="83947"/>
                        <a:pt x="108045" y="109538"/>
                        <a:pt x="156146" y="109538"/>
                      </a:cubicBezTo>
                      <a:cubicBezTo>
                        <a:pt x="222345" y="109538"/>
                        <a:pt x="278416" y="80391"/>
                        <a:pt x="332645" y="52229"/>
                      </a:cubicBezTo>
                      <a:cubicBezTo>
                        <a:pt x="384302" y="25368"/>
                        <a:pt x="433102" y="0"/>
                        <a:pt x="487998" y="0"/>
                      </a:cubicBezTo>
                      <a:cubicBezTo>
                        <a:pt x="542957" y="0"/>
                        <a:pt x="588042" y="29115"/>
                        <a:pt x="635794" y="59944"/>
                      </a:cubicBezTo>
                      <a:cubicBezTo>
                        <a:pt x="685832" y="92266"/>
                        <a:pt x="737584" y="125666"/>
                        <a:pt x="803688" y="125666"/>
                      </a:cubicBezTo>
                      <a:cubicBezTo>
                        <a:pt x="843375" y="125666"/>
                        <a:pt x="888048" y="110871"/>
                        <a:pt x="936435" y="81661"/>
                      </a:cubicBezTo>
                      <a:lnTo>
                        <a:pt x="938117" y="84487"/>
                      </a:lnTo>
                      <a:cubicBezTo>
                        <a:pt x="889191" y="113983"/>
                        <a:pt x="843947" y="128937"/>
                        <a:pt x="803656" y="12893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1" name="任意多边形: 形状 630"/>
                <p:cNvSpPr/>
                <p:nvPr/>
              </p:nvSpPr>
              <p:spPr>
                <a:xfrm>
                  <a:off x="3447954" y="4766627"/>
                  <a:ext cx="919416" cy="128936"/>
                </a:xfrm>
                <a:custGeom>
                  <a:avLst/>
                  <a:gdLst>
                    <a:gd name="connsiteX0" fmla="*/ 794195 w 919416"/>
                    <a:gd name="connsiteY0" fmla="*/ 128937 h 128936"/>
                    <a:gd name="connsiteX1" fmla="*/ 624523 w 919416"/>
                    <a:gd name="connsiteY1" fmla="*/ 62706 h 128936"/>
                    <a:gd name="connsiteX2" fmla="*/ 478504 w 919416"/>
                    <a:gd name="connsiteY2" fmla="*/ 3302 h 128936"/>
                    <a:gd name="connsiteX3" fmla="*/ 324676 w 919416"/>
                    <a:gd name="connsiteY3" fmla="*/ 55118 h 128936"/>
                    <a:gd name="connsiteX4" fmla="*/ 146685 w 919416"/>
                    <a:gd name="connsiteY4" fmla="*/ 112807 h 128936"/>
                    <a:gd name="connsiteX5" fmla="*/ 0 w 919416"/>
                    <a:gd name="connsiteY5" fmla="*/ 44482 h 128936"/>
                    <a:gd name="connsiteX6" fmla="*/ 2191 w 919416"/>
                    <a:gd name="connsiteY6" fmla="*/ 42005 h 128936"/>
                    <a:gd name="connsiteX7" fmla="*/ 146685 w 919416"/>
                    <a:gd name="connsiteY7" fmla="*/ 109506 h 128936"/>
                    <a:gd name="connsiteX8" fmla="*/ 323183 w 919416"/>
                    <a:gd name="connsiteY8" fmla="*/ 52197 h 128936"/>
                    <a:gd name="connsiteX9" fmla="*/ 478536 w 919416"/>
                    <a:gd name="connsiteY9" fmla="*/ 0 h 128936"/>
                    <a:gd name="connsiteX10" fmla="*/ 626332 w 919416"/>
                    <a:gd name="connsiteY10" fmla="*/ 59912 h 128936"/>
                    <a:gd name="connsiteX11" fmla="*/ 794226 w 919416"/>
                    <a:gd name="connsiteY11" fmla="*/ 125603 h 128936"/>
                    <a:gd name="connsiteX12" fmla="*/ 917797 w 919416"/>
                    <a:gd name="connsiteY12" fmla="*/ 87026 h 128936"/>
                    <a:gd name="connsiteX13" fmla="*/ 919417 w 919416"/>
                    <a:gd name="connsiteY13" fmla="*/ 89884 h 128936"/>
                    <a:gd name="connsiteX14" fmla="*/ 794195 w 919416"/>
                    <a:gd name="connsiteY14" fmla="*/ 128937 h 128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19416" h="128936">
                      <a:moveTo>
                        <a:pt x="794195" y="128937"/>
                      </a:moveTo>
                      <a:cubicBezTo>
                        <a:pt x="727107" y="128937"/>
                        <a:pt x="674973" y="95282"/>
                        <a:pt x="624523" y="62706"/>
                      </a:cubicBezTo>
                      <a:cubicBezTo>
                        <a:pt x="577215" y="32163"/>
                        <a:pt x="532511" y="3302"/>
                        <a:pt x="478504" y="3302"/>
                      </a:cubicBezTo>
                      <a:cubicBezTo>
                        <a:pt x="424402" y="3302"/>
                        <a:pt x="375952" y="28480"/>
                        <a:pt x="324676" y="55118"/>
                      </a:cubicBezTo>
                      <a:cubicBezTo>
                        <a:pt x="270097" y="83470"/>
                        <a:pt x="213678" y="112807"/>
                        <a:pt x="146685" y="112807"/>
                      </a:cubicBezTo>
                      <a:cubicBezTo>
                        <a:pt x="100679" y="112807"/>
                        <a:pt x="51308" y="89820"/>
                        <a:pt x="0" y="44482"/>
                      </a:cubicBezTo>
                      <a:lnTo>
                        <a:pt x="2191" y="42005"/>
                      </a:lnTo>
                      <a:cubicBezTo>
                        <a:pt x="52864" y="86804"/>
                        <a:pt x="101505" y="109506"/>
                        <a:pt x="146685" y="109506"/>
                      </a:cubicBezTo>
                      <a:cubicBezTo>
                        <a:pt x="212884" y="109506"/>
                        <a:pt x="268954" y="80359"/>
                        <a:pt x="323183" y="52197"/>
                      </a:cubicBezTo>
                      <a:cubicBezTo>
                        <a:pt x="374841" y="25368"/>
                        <a:pt x="423640" y="0"/>
                        <a:pt x="478536" y="0"/>
                      </a:cubicBezTo>
                      <a:cubicBezTo>
                        <a:pt x="533495" y="0"/>
                        <a:pt x="578580" y="29115"/>
                        <a:pt x="626332" y="59912"/>
                      </a:cubicBezTo>
                      <a:cubicBezTo>
                        <a:pt x="676370" y="92202"/>
                        <a:pt x="728123" y="125603"/>
                        <a:pt x="794226" y="125603"/>
                      </a:cubicBezTo>
                      <a:cubicBezTo>
                        <a:pt x="831310" y="125603"/>
                        <a:pt x="872871" y="112617"/>
                        <a:pt x="917797" y="87026"/>
                      </a:cubicBezTo>
                      <a:lnTo>
                        <a:pt x="919417" y="89884"/>
                      </a:lnTo>
                      <a:cubicBezTo>
                        <a:pt x="873982" y="115824"/>
                        <a:pt x="831882" y="128937"/>
                        <a:pt x="794195" y="12893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2" name="任意多边形: 形状 631"/>
                <p:cNvSpPr/>
                <p:nvPr/>
              </p:nvSpPr>
              <p:spPr>
                <a:xfrm>
                  <a:off x="3458400" y="4901946"/>
                  <a:ext cx="898779" cy="128936"/>
                </a:xfrm>
                <a:custGeom>
                  <a:avLst/>
                  <a:gdLst>
                    <a:gd name="connsiteX0" fmla="*/ 783749 w 898779"/>
                    <a:gd name="connsiteY0" fmla="*/ 128937 h 128936"/>
                    <a:gd name="connsiteX1" fmla="*/ 614077 w 898779"/>
                    <a:gd name="connsiteY1" fmla="*/ 62706 h 128936"/>
                    <a:gd name="connsiteX2" fmla="*/ 468058 w 898779"/>
                    <a:gd name="connsiteY2" fmla="*/ 3302 h 128936"/>
                    <a:gd name="connsiteX3" fmla="*/ 314230 w 898779"/>
                    <a:gd name="connsiteY3" fmla="*/ 55150 h 128936"/>
                    <a:gd name="connsiteX4" fmla="*/ 136239 w 898779"/>
                    <a:gd name="connsiteY4" fmla="*/ 112839 h 128936"/>
                    <a:gd name="connsiteX5" fmla="*/ 0 w 898779"/>
                    <a:gd name="connsiteY5" fmla="*/ 53435 h 128936"/>
                    <a:gd name="connsiteX6" fmla="*/ 2095 w 898779"/>
                    <a:gd name="connsiteY6" fmla="*/ 50895 h 128936"/>
                    <a:gd name="connsiteX7" fmla="*/ 136239 w 898779"/>
                    <a:gd name="connsiteY7" fmla="*/ 109538 h 128936"/>
                    <a:gd name="connsiteX8" fmla="*/ 312738 w 898779"/>
                    <a:gd name="connsiteY8" fmla="*/ 52229 h 128936"/>
                    <a:gd name="connsiteX9" fmla="*/ 468090 w 898779"/>
                    <a:gd name="connsiteY9" fmla="*/ 0 h 128936"/>
                    <a:gd name="connsiteX10" fmla="*/ 615886 w 898779"/>
                    <a:gd name="connsiteY10" fmla="*/ 59944 h 128936"/>
                    <a:gd name="connsiteX11" fmla="*/ 783780 w 898779"/>
                    <a:gd name="connsiteY11" fmla="*/ 125666 h 128936"/>
                    <a:gd name="connsiteX12" fmla="*/ 897223 w 898779"/>
                    <a:gd name="connsiteY12" fmla="*/ 92646 h 128936"/>
                    <a:gd name="connsiteX13" fmla="*/ 898779 w 898779"/>
                    <a:gd name="connsiteY13" fmla="*/ 95536 h 128936"/>
                    <a:gd name="connsiteX14" fmla="*/ 783749 w 898779"/>
                    <a:gd name="connsiteY14" fmla="*/ 128937 h 128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98779" h="128936">
                      <a:moveTo>
                        <a:pt x="783749" y="128937"/>
                      </a:moveTo>
                      <a:cubicBezTo>
                        <a:pt x="716661" y="128937"/>
                        <a:pt x="664527" y="95250"/>
                        <a:pt x="614077" y="62706"/>
                      </a:cubicBezTo>
                      <a:cubicBezTo>
                        <a:pt x="566769" y="32163"/>
                        <a:pt x="522065" y="3302"/>
                        <a:pt x="468058" y="3302"/>
                      </a:cubicBezTo>
                      <a:cubicBezTo>
                        <a:pt x="413957" y="3302"/>
                        <a:pt x="365506" y="28480"/>
                        <a:pt x="314230" y="55150"/>
                      </a:cubicBezTo>
                      <a:cubicBezTo>
                        <a:pt x="259651" y="83502"/>
                        <a:pt x="203232" y="112839"/>
                        <a:pt x="136239" y="112839"/>
                      </a:cubicBezTo>
                      <a:cubicBezTo>
                        <a:pt x="93408" y="112839"/>
                        <a:pt x="47593" y="92837"/>
                        <a:pt x="0" y="53435"/>
                      </a:cubicBezTo>
                      <a:lnTo>
                        <a:pt x="2095" y="50895"/>
                      </a:lnTo>
                      <a:cubicBezTo>
                        <a:pt x="49085" y="89820"/>
                        <a:pt x="94202" y="109538"/>
                        <a:pt x="136239" y="109538"/>
                      </a:cubicBezTo>
                      <a:cubicBezTo>
                        <a:pt x="202438" y="109538"/>
                        <a:pt x="258508" y="80391"/>
                        <a:pt x="312738" y="52229"/>
                      </a:cubicBezTo>
                      <a:cubicBezTo>
                        <a:pt x="364395" y="25368"/>
                        <a:pt x="413195" y="0"/>
                        <a:pt x="468090" y="0"/>
                      </a:cubicBezTo>
                      <a:cubicBezTo>
                        <a:pt x="523049" y="0"/>
                        <a:pt x="568135" y="29115"/>
                        <a:pt x="615886" y="59944"/>
                      </a:cubicBezTo>
                      <a:cubicBezTo>
                        <a:pt x="665925" y="92265"/>
                        <a:pt x="717677" y="125666"/>
                        <a:pt x="783780" y="125666"/>
                      </a:cubicBezTo>
                      <a:cubicBezTo>
                        <a:pt x="818102" y="125666"/>
                        <a:pt x="856266" y="114554"/>
                        <a:pt x="897223" y="92646"/>
                      </a:cubicBezTo>
                      <a:lnTo>
                        <a:pt x="898779" y="95536"/>
                      </a:lnTo>
                      <a:cubicBezTo>
                        <a:pt x="857314" y="117697"/>
                        <a:pt x="818610" y="128937"/>
                        <a:pt x="783749" y="12893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3" name="任意多边形: 形状 632"/>
                <p:cNvSpPr/>
                <p:nvPr/>
              </p:nvSpPr>
              <p:spPr>
                <a:xfrm>
                  <a:off x="3159950" y="3032954"/>
                  <a:ext cx="1507140" cy="1621595"/>
                </a:xfrm>
                <a:custGeom>
                  <a:avLst/>
                  <a:gdLst>
                    <a:gd name="connsiteX0" fmla="*/ 1507141 w 1507140"/>
                    <a:gd name="connsiteY0" fmla="*/ 779999 h 1621595"/>
                    <a:gd name="connsiteX1" fmla="*/ 1190657 w 1507140"/>
                    <a:gd name="connsiteY1" fmla="*/ 1621596 h 1621595"/>
                    <a:gd name="connsiteX2" fmla="*/ 747998 w 1507140"/>
                    <a:gd name="connsiteY2" fmla="*/ 1399060 h 1621595"/>
                    <a:gd name="connsiteX3" fmla="*/ 306673 w 1507140"/>
                    <a:gd name="connsiteY3" fmla="*/ 1621596 h 1621595"/>
                    <a:gd name="connsiteX4" fmla="*/ 0 w 1507140"/>
                    <a:gd name="connsiteY4" fmla="*/ 864517 h 1621595"/>
                    <a:gd name="connsiteX5" fmla="*/ 8064 w 1507140"/>
                    <a:gd name="connsiteY5" fmla="*/ 197101 h 1621595"/>
                    <a:gd name="connsiteX6" fmla="*/ 58071 w 1507140"/>
                    <a:gd name="connsiteY6" fmla="*/ 153603 h 1621595"/>
                    <a:gd name="connsiteX7" fmla="*/ 294545 w 1507140"/>
                    <a:gd name="connsiteY7" fmla="*/ 45780 h 1621595"/>
                    <a:gd name="connsiteX8" fmla="*/ 1188339 w 1507140"/>
                    <a:gd name="connsiteY8" fmla="*/ 73085 h 1621595"/>
                    <a:gd name="connsiteX9" fmla="*/ 1463135 w 1507140"/>
                    <a:gd name="connsiteY9" fmla="*/ 204530 h 1621595"/>
                    <a:gd name="connsiteX10" fmla="*/ 1469676 w 1507140"/>
                    <a:gd name="connsiteY10" fmla="*/ 209673 h 1621595"/>
                    <a:gd name="connsiteX11" fmla="*/ 1507141 w 1507140"/>
                    <a:gd name="connsiteY11" fmla="*/ 779999 h 162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07140" h="1621595">
                      <a:moveTo>
                        <a:pt x="1507141" y="779999"/>
                      </a:moveTo>
                      <a:cubicBezTo>
                        <a:pt x="1439863" y="1147918"/>
                        <a:pt x="1332071" y="1621596"/>
                        <a:pt x="1190657" y="1621596"/>
                      </a:cubicBezTo>
                      <a:cubicBezTo>
                        <a:pt x="988600" y="1621596"/>
                        <a:pt x="983170" y="1399060"/>
                        <a:pt x="747998" y="1399060"/>
                      </a:cubicBezTo>
                      <a:cubicBezTo>
                        <a:pt x="512794" y="1399060"/>
                        <a:pt x="508762" y="1621596"/>
                        <a:pt x="306673" y="1621596"/>
                      </a:cubicBezTo>
                      <a:cubicBezTo>
                        <a:pt x="172498" y="1621596"/>
                        <a:pt x="70072" y="1235389"/>
                        <a:pt x="0" y="864517"/>
                      </a:cubicBezTo>
                      <a:cubicBezTo>
                        <a:pt x="13811" y="805653"/>
                        <a:pt x="9874" y="377091"/>
                        <a:pt x="8064" y="197101"/>
                      </a:cubicBezTo>
                      <a:cubicBezTo>
                        <a:pt x="23146" y="181607"/>
                        <a:pt x="39910" y="167129"/>
                        <a:pt x="58071" y="153603"/>
                      </a:cubicBezTo>
                      <a:cubicBezTo>
                        <a:pt x="121571" y="106327"/>
                        <a:pt x="202755" y="70704"/>
                        <a:pt x="294545" y="45780"/>
                      </a:cubicBezTo>
                      <a:cubicBezTo>
                        <a:pt x="561626" y="-26927"/>
                        <a:pt x="918242" y="-9497"/>
                        <a:pt x="1188339" y="73085"/>
                      </a:cubicBezTo>
                      <a:cubicBezTo>
                        <a:pt x="1298226" y="106708"/>
                        <a:pt x="1393762" y="151095"/>
                        <a:pt x="1463135" y="204530"/>
                      </a:cubicBezTo>
                      <a:cubicBezTo>
                        <a:pt x="1465326" y="206244"/>
                        <a:pt x="1467548" y="207959"/>
                        <a:pt x="1469676" y="209673"/>
                      </a:cubicBezTo>
                      <a:cubicBezTo>
                        <a:pt x="1465167" y="237423"/>
                        <a:pt x="1480122" y="715991"/>
                        <a:pt x="1507141" y="77999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4" name="任意多边形: 形状 633"/>
                <p:cNvSpPr/>
                <p:nvPr/>
              </p:nvSpPr>
              <p:spPr>
                <a:xfrm>
                  <a:off x="3159950" y="3186557"/>
                  <a:ext cx="1507140" cy="1467992"/>
                </a:xfrm>
                <a:custGeom>
                  <a:avLst/>
                  <a:gdLst>
                    <a:gd name="connsiteX0" fmla="*/ 1507141 w 1507140"/>
                    <a:gd name="connsiteY0" fmla="*/ 626396 h 1467992"/>
                    <a:gd name="connsiteX1" fmla="*/ 1190657 w 1507140"/>
                    <a:gd name="connsiteY1" fmla="*/ 1467993 h 1467992"/>
                    <a:gd name="connsiteX2" fmla="*/ 747998 w 1507140"/>
                    <a:gd name="connsiteY2" fmla="*/ 1245457 h 1467992"/>
                    <a:gd name="connsiteX3" fmla="*/ 306673 w 1507140"/>
                    <a:gd name="connsiteY3" fmla="*/ 1467993 h 1467992"/>
                    <a:gd name="connsiteX4" fmla="*/ 0 w 1507140"/>
                    <a:gd name="connsiteY4" fmla="*/ 710914 h 1467992"/>
                    <a:gd name="connsiteX5" fmla="*/ 8064 w 1507140"/>
                    <a:gd name="connsiteY5" fmla="*/ 43498 h 1467992"/>
                    <a:gd name="connsiteX6" fmla="*/ 58071 w 1507140"/>
                    <a:gd name="connsiteY6" fmla="*/ 0 h 1467992"/>
                    <a:gd name="connsiteX7" fmla="*/ 109188 w 1507140"/>
                    <a:gd name="connsiteY7" fmla="*/ 640652 h 1467992"/>
                    <a:gd name="connsiteX8" fmla="*/ 475647 w 1507140"/>
                    <a:gd name="connsiteY8" fmla="*/ 1032923 h 1467992"/>
                    <a:gd name="connsiteX9" fmla="*/ 1002094 w 1507140"/>
                    <a:gd name="connsiteY9" fmla="*/ 1069022 h 1467992"/>
                    <a:gd name="connsiteX10" fmla="*/ 1463104 w 1507140"/>
                    <a:gd name="connsiteY10" fmla="*/ 50863 h 1467992"/>
                    <a:gd name="connsiteX11" fmla="*/ 1469644 w 1507140"/>
                    <a:gd name="connsiteY11" fmla="*/ 56007 h 1467992"/>
                    <a:gd name="connsiteX12" fmla="*/ 1507141 w 1507140"/>
                    <a:gd name="connsiteY12" fmla="*/ 626396 h 1467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7140" h="1467992">
                      <a:moveTo>
                        <a:pt x="1507141" y="626396"/>
                      </a:moveTo>
                      <a:cubicBezTo>
                        <a:pt x="1439863" y="994315"/>
                        <a:pt x="1332071" y="1467993"/>
                        <a:pt x="1190657" y="1467993"/>
                      </a:cubicBezTo>
                      <a:cubicBezTo>
                        <a:pt x="988600" y="1467993"/>
                        <a:pt x="983170" y="1245457"/>
                        <a:pt x="747998" y="1245457"/>
                      </a:cubicBezTo>
                      <a:cubicBezTo>
                        <a:pt x="512794" y="1245457"/>
                        <a:pt x="508762" y="1467993"/>
                        <a:pt x="306673" y="1467993"/>
                      </a:cubicBezTo>
                      <a:cubicBezTo>
                        <a:pt x="172498" y="1467993"/>
                        <a:pt x="70072" y="1081786"/>
                        <a:pt x="0" y="710914"/>
                      </a:cubicBezTo>
                      <a:cubicBezTo>
                        <a:pt x="13811" y="652050"/>
                        <a:pt x="9874" y="223488"/>
                        <a:pt x="8064" y="43498"/>
                      </a:cubicBezTo>
                      <a:cubicBezTo>
                        <a:pt x="23146" y="28004"/>
                        <a:pt x="39910" y="13526"/>
                        <a:pt x="58071" y="0"/>
                      </a:cubicBezTo>
                      <a:cubicBezTo>
                        <a:pt x="59849" y="154845"/>
                        <a:pt x="68421" y="534638"/>
                        <a:pt x="109188" y="640652"/>
                      </a:cubicBezTo>
                      <a:cubicBezTo>
                        <a:pt x="160814" y="774859"/>
                        <a:pt x="155639" y="1136174"/>
                        <a:pt x="475647" y="1032923"/>
                      </a:cubicBezTo>
                      <a:cubicBezTo>
                        <a:pt x="795655" y="929703"/>
                        <a:pt x="836962" y="965803"/>
                        <a:pt x="1002094" y="1069022"/>
                      </a:cubicBezTo>
                      <a:cubicBezTo>
                        <a:pt x="1156398" y="1165447"/>
                        <a:pt x="1450276" y="649383"/>
                        <a:pt x="1463104" y="50863"/>
                      </a:cubicBezTo>
                      <a:cubicBezTo>
                        <a:pt x="1465294" y="52578"/>
                        <a:pt x="1467517" y="54292"/>
                        <a:pt x="1469644" y="56007"/>
                      </a:cubicBezTo>
                      <a:cubicBezTo>
                        <a:pt x="1465167" y="83820"/>
                        <a:pt x="1480122" y="562388"/>
                        <a:pt x="1507141" y="6263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27590">
                      <a:schemeClr val="bg1"/>
                    </a:gs>
                    <a:gs pos="81960">
                      <a:schemeClr val="accent1">
                        <a:lumMod val="40000"/>
                        <a:lumOff val="60000"/>
                      </a:schemeClr>
                    </a:gs>
                    <a:gs pos="99110">
                      <a:schemeClr val="accent1">
                        <a:lumMod val="60000"/>
                        <a:lumOff val="40000"/>
                      </a:schemeClr>
                    </a:gs>
                  </a:gsLst>
                  <a:lin ang="5424732" scaled="1"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5" name="任意多边形: 形状 634"/>
                <p:cNvSpPr/>
                <p:nvPr/>
              </p:nvSpPr>
              <p:spPr>
                <a:xfrm>
                  <a:off x="3451098" y="3032922"/>
                  <a:ext cx="897191" cy="253488"/>
                </a:xfrm>
                <a:custGeom>
                  <a:avLst/>
                  <a:gdLst>
                    <a:gd name="connsiteX0" fmla="*/ 897191 w 897191"/>
                    <a:gd name="connsiteY0" fmla="*/ 73085 h 253488"/>
                    <a:gd name="connsiteX1" fmla="*/ 884142 w 897191"/>
                    <a:gd name="connsiteY1" fmla="*/ 113344 h 253488"/>
                    <a:gd name="connsiteX2" fmla="*/ 448659 w 897191"/>
                    <a:gd name="connsiteY2" fmla="*/ 253488 h 253488"/>
                    <a:gd name="connsiteX3" fmla="*/ 2857 w 897191"/>
                    <a:gd name="connsiteY3" fmla="*/ 89563 h 253488"/>
                    <a:gd name="connsiteX4" fmla="*/ 0 w 897191"/>
                    <a:gd name="connsiteY4" fmla="*/ 68576 h 253488"/>
                    <a:gd name="connsiteX5" fmla="*/ 3429 w 897191"/>
                    <a:gd name="connsiteY5" fmla="*/ 45780 h 253488"/>
                    <a:gd name="connsiteX6" fmla="*/ 897191 w 897191"/>
                    <a:gd name="connsiteY6" fmla="*/ 73085 h 25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7191" h="253488">
                      <a:moveTo>
                        <a:pt x="897191" y="73085"/>
                      </a:moveTo>
                      <a:cubicBezTo>
                        <a:pt x="896398" y="86928"/>
                        <a:pt x="891889" y="100422"/>
                        <a:pt x="884142" y="113344"/>
                      </a:cubicBezTo>
                      <a:cubicBezTo>
                        <a:pt x="835565" y="193830"/>
                        <a:pt x="659003" y="253488"/>
                        <a:pt x="448659" y="253488"/>
                      </a:cubicBezTo>
                      <a:cubicBezTo>
                        <a:pt x="218091" y="253488"/>
                        <a:pt x="28130" y="181829"/>
                        <a:pt x="2857" y="89563"/>
                      </a:cubicBezTo>
                      <a:cubicBezTo>
                        <a:pt x="952" y="82705"/>
                        <a:pt x="0" y="75689"/>
                        <a:pt x="0" y="68576"/>
                      </a:cubicBezTo>
                      <a:cubicBezTo>
                        <a:pt x="0" y="60893"/>
                        <a:pt x="1143" y="53241"/>
                        <a:pt x="3429" y="45780"/>
                      </a:cubicBezTo>
                      <a:cubicBezTo>
                        <a:pt x="270510" y="-26927"/>
                        <a:pt x="627094" y="-9497"/>
                        <a:pt x="897191" y="73085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6" name="任意多边形: 形状 635"/>
                <p:cNvSpPr/>
                <p:nvPr/>
              </p:nvSpPr>
              <p:spPr>
                <a:xfrm>
                  <a:off x="3453955" y="3043681"/>
                  <a:ext cx="881284" cy="242728"/>
                </a:xfrm>
                <a:custGeom>
                  <a:avLst/>
                  <a:gdLst>
                    <a:gd name="connsiteX0" fmla="*/ 881285 w 881284"/>
                    <a:gd name="connsiteY0" fmla="*/ 102585 h 242728"/>
                    <a:gd name="connsiteX1" fmla="*/ 445802 w 881284"/>
                    <a:gd name="connsiteY1" fmla="*/ 242729 h 242728"/>
                    <a:gd name="connsiteX2" fmla="*/ 0 w 881284"/>
                    <a:gd name="connsiteY2" fmla="*/ 78804 h 242728"/>
                    <a:gd name="connsiteX3" fmla="*/ 881285 w 881284"/>
                    <a:gd name="connsiteY3" fmla="*/ 102585 h 242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1284" h="242728">
                      <a:moveTo>
                        <a:pt x="881285" y="102585"/>
                      </a:moveTo>
                      <a:cubicBezTo>
                        <a:pt x="832707" y="183071"/>
                        <a:pt x="656146" y="242729"/>
                        <a:pt x="445802" y="242729"/>
                      </a:cubicBezTo>
                      <a:cubicBezTo>
                        <a:pt x="215233" y="242729"/>
                        <a:pt x="25273" y="171069"/>
                        <a:pt x="0" y="78804"/>
                      </a:cubicBezTo>
                      <a:cubicBezTo>
                        <a:pt x="138621" y="-8795"/>
                        <a:pt x="678466" y="-51308"/>
                        <a:pt x="881285" y="1025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7" name="任意多边形: 形状 636"/>
                <p:cNvSpPr/>
                <p:nvPr/>
              </p:nvSpPr>
              <p:spPr>
                <a:xfrm>
                  <a:off x="3164204" y="3918299"/>
                  <a:ext cx="1472438" cy="189071"/>
                </a:xfrm>
                <a:custGeom>
                  <a:avLst/>
                  <a:gdLst>
                    <a:gd name="connsiteX0" fmla="*/ 290322 w 1472438"/>
                    <a:gd name="connsiteY0" fmla="*/ 189071 h 189071"/>
                    <a:gd name="connsiteX1" fmla="*/ 206788 w 1472438"/>
                    <a:gd name="connsiteY1" fmla="*/ 176911 h 189071"/>
                    <a:gd name="connsiteX2" fmla="*/ 0 w 1472438"/>
                    <a:gd name="connsiteY2" fmla="*/ 2921 h 189071"/>
                    <a:gd name="connsiteX3" fmla="*/ 5620 w 1472438"/>
                    <a:gd name="connsiteY3" fmla="*/ 0 h 189071"/>
                    <a:gd name="connsiteX4" fmla="*/ 208661 w 1472438"/>
                    <a:gd name="connsiteY4" fmla="*/ 170847 h 189071"/>
                    <a:gd name="connsiteX5" fmla="*/ 481838 w 1472438"/>
                    <a:gd name="connsiteY5" fmla="*/ 126619 h 189071"/>
                    <a:gd name="connsiteX6" fmla="*/ 934276 w 1472438"/>
                    <a:gd name="connsiteY6" fmla="*/ 105029 h 189071"/>
                    <a:gd name="connsiteX7" fmla="*/ 1027335 w 1472438"/>
                    <a:gd name="connsiteY7" fmla="*/ 147161 h 189071"/>
                    <a:gd name="connsiteX8" fmla="*/ 1468184 w 1472438"/>
                    <a:gd name="connsiteY8" fmla="*/ 52705 h 189071"/>
                    <a:gd name="connsiteX9" fmla="*/ 1472438 w 1472438"/>
                    <a:gd name="connsiteY9" fmla="*/ 57372 h 189071"/>
                    <a:gd name="connsiteX10" fmla="*/ 1162114 w 1472438"/>
                    <a:gd name="connsiteY10" fmla="*/ 178530 h 189071"/>
                    <a:gd name="connsiteX11" fmla="*/ 1025017 w 1472438"/>
                    <a:gd name="connsiteY11" fmla="*/ 153067 h 189071"/>
                    <a:gd name="connsiteX12" fmla="*/ 931513 w 1472438"/>
                    <a:gd name="connsiteY12" fmla="*/ 110712 h 189071"/>
                    <a:gd name="connsiteX13" fmla="*/ 484918 w 1472438"/>
                    <a:gd name="connsiteY13" fmla="*/ 132143 h 189071"/>
                    <a:gd name="connsiteX14" fmla="*/ 290322 w 1472438"/>
                    <a:gd name="connsiteY14" fmla="*/ 189071 h 189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72438" h="189071">
                      <a:moveTo>
                        <a:pt x="290322" y="189071"/>
                      </a:moveTo>
                      <a:cubicBezTo>
                        <a:pt x="261747" y="189071"/>
                        <a:pt x="233902" y="185039"/>
                        <a:pt x="206788" y="176911"/>
                      </a:cubicBezTo>
                      <a:cubicBezTo>
                        <a:pt x="70326" y="136080"/>
                        <a:pt x="699" y="4254"/>
                        <a:pt x="0" y="2921"/>
                      </a:cubicBezTo>
                      <a:lnTo>
                        <a:pt x="5620" y="0"/>
                      </a:lnTo>
                      <a:cubicBezTo>
                        <a:pt x="6287" y="1302"/>
                        <a:pt x="74771" y="130810"/>
                        <a:pt x="208661" y="170847"/>
                      </a:cubicBezTo>
                      <a:cubicBezTo>
                        <a:pt x="292767" y="195993"/>
                        <a:pt x="384683" y="181102"/>
                        <a:pt x="481838" y="126619"/>
                      </a:cubicBezTo>
                      <a:cubicBezTo>
                        <a:pt x="712629" y="-2858"/>
                        <a:pt x="810451" y="44767"/>
                        <a:pt x="934276" y="105029"/>
                      </a:cubicBezTo>
                      <a:cubicBezTo>
                        <a:pt x="963422" y="119221"/>
                        <a:pt x="993553" y="133890"/>
                        <a:pt x="1027335" y="147161"/>
                      </a:cubicBezTo>
                      <a:cubicBezTo>
                        <a:pt x="1189673" y="211042"/>
                        <a:pt x="1369663" y="142970"/>
                        <a:pt x="1468184" y="52705"/>
                      </a:cubicBezTo>
                      <a:lnTo>
                        <a:pt x="1472438" y="57372"/>
                      </a:lnTo>
                      <a:cubicBezTo>
                        <a:pt x="1399826" y="123889"/>
                        <a:pt x="1283494" y="178498"/>
                        <a:pt x="1162114" y="178530"/>
                      </a:cubicBezTo>
                      <a:cubicBezTo>
                        <a:pt x="1116425" y="178530"/>
                        <a:pt x="1070070" y="170815"/>
                        <a:pt x="1025017" y="153067"/>
                      </a:cubicBezTo>
                      <a:cubicBezTo>
                        <a:pt x="991013" y="139700"/>
                        <a:pt x="960755" y="124968"/>
                        <a:pt x="931513" y="110712"/>
                      </a:cubicBezTo>
                      <a:cubicBezTo>
                        <a:pt x="809339" y="51245"/>
                        <a:pt x="712851" y="4286"/>
                        <a:pt x="484918" y="132143"/>
                      </a:cubicBezTo>
                      <a:cubicBezTo>
                        <a:pt x="417386" y="170085"/>
                        <a:pt x="352235" y="189071"/>
                        <a:pt x="290322" y="18907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8" name="任意多边形: 形状 637"/>
                <p:cNvSpPr/>
                <p:nvPr/>
              </p:nvSpPr>
              <p:spPr>
                <a:xfrm>
                  <a:off x="3554414" y="3431698"/>
                  <a:ext cx="681230" cy="316071"/>
                </a:xfrm>
                <a:custGeom>
                  <a:avLst/>
                  <a:gdLst>
                    <a:gd name="connsiteX0" fmla="*/ 53783 w 681230"/>
                    <a:gd name="connsiteY0" fmla="*/ 0 h 316071"/>
                    <a:gd name="connsiteX1" fmla="*/ 627474 w 681230"/>
                    <a:gd name="connsiteY1" fmla="*/ 0 h 316071"/>
                    <a:gd name="connsiteX2" fmla="*/ 680718 w 681230"/>
                    <a:gd name="connsiteY2" fmla="*/ 59786 h 316071"/>
                    <a:gd name="connsiteX3" fmla="*/ 653064 w 681230"/>
                    <a:gd name="connsiteY3" fmla="*/ 267779 h 316071"/>
                    <a:gd name="connsiteX4" fmla="*/ 592834 w 681230"/>
                    <a:gd name="connsiteY4" fmla="*/ 316071 h 316071"/>
                    <a:gd name="connsiteX5" fmla="*/ 88390 w 681230"/>
                    <a:gd name="connsiteY5" fmla="*/ 316071 h 316071"/>
                    <a:gd name="connsiteX6" fmla="*/ 28160 w 681230"/>
                    <a:gd name="connsiteY6" fmla="*/ 267779 h 316071"/>
                    <a:gd name="connsiteX7" fmla="*/ 506 w 681230"/>
                    <a:gd name="connsiteY7" fmla="*/ 59786 h 316071"/>
                    <a:gd name="connsiteX8" fmla="*/ 53783 w 681230"/>
                    <a:gd name="connsiteY8" fmla="*/ 0 h 316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1230" h="316071">
                      <a:moveTo>
                        <a:pt x="53783" y="0"/>
                      </a:moveTo>
                      <a:lnTo>
                        <a:pt x="627474" y="0"/>
                      </a:lnTo>
                      <a:cubicBezTo>
                        <a:pt x="661256" y="0"/>
                        <a:pt x="685068" y="27115"/>
                        <a:pt x="680718" y="59786"/>
                      </a:cubicBezTo>
                      <a:lnTo>
                        <a:pt x="653064" y="267779"/>
                      </a:lnTo>
                      <a:cubicBezTo>
                        <a:pt x="649476" y="294704"/>
                        <a:pt x="622552" y="316071"/>
                        <a:pt x="592834" y="316071"/>
                      </a:cubicBezTo>
                      <a:lnTo>
                        <a:pt x="88390" y="316071"/>
                      </a:lnTo>
                      <a:cubicBezTo>
                        <a:pt x="58672" y="316071"/>
                        <a:pt x="31748" y="294704"/>
                        <a:pt x="28160" y="267779"/>
                      </a:cubicBezTo>
                      <a:lnTo>
                        <a:pt x="506" y="59786"/>
                      </a:lnTo>
                      <a:cubicBezTo>
                        <a:pt x="-3812" y="27115"/>
                        <a:pt x="19969" y="0"/>
                        <a:pt x="53783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39" name="任意多边形: 形状 638"/>
                <p:cNvSpPr/>
                <p:nvPr/>
              </p:nvSpPr>
              <p:spPr>
                <a:xfrm>
                  <a:off x="3278758" y="5015388"/>
                  <a:ext cx="1280001" cy="732265"/>
                </a:xfrm>
                <a:custGeom>
                  <a:avLst/>
                  <a:gdLst>
                    <a:gd name="connsiteX0" fmla="*/ 1280001 w 1280001"/>
                    <a:gd name="connsiteY0" fmla="*/ 161925 h 732265"/>
                    <a:gd name="connsiteX1" fmla="*/ 857599 w 1280001"/>
                    <a:gd name="connsiteY1" fmla="*/ 672402 h 732265"/>
                    <a:gd name="connsiteX2" fmla="*/ 424180 w 1280001"/>
                    <a:gd name="connsiteY2" fmla="*/ 672402 h 732265"/>
                    <a:gd name="connsiteX3" fmla="*/ 0 w 1280001"/>
                    <a:gd name="connsiteY3" fmla="*/ 157575 h 732265"/>
                    <a:gd name="connsiteX4" fmla="*/ 40862 w 1280001"/>
                    <a:gd name="connsiteY4" fmla="*/ 0 h 732265"/>
                    <a:gd name="connsiteX5" fmla="*/ 1236250 w 1280001"/>
                    <a:gd name="connsiteY5" fmla="*/ 0 h 732265"/>
                    <a:gd name="connsiteX6" fmla="*/ 1259046 w 1280001"/>
                    <a:gd name="connsiteY6" fmla="*/ 84360 h 732265"/>
                    <a:gd name="connsiteX7" fmla="*/ 1280001 w 1280001"/>
                    <a:gd name="connsiteY7" fmla="*/ 161925 h 732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0001" h="732265">
                      <a:moveTo>
                        <a:pt x="1280001" y="161925"/>
                      </a:moveTo>
                      <a:lnTo>
                        <a:pt x="857599" y="672402"/>
                      </a:lnTo>
                      <a:cubicBezTo>
                        <a:pt x="857599" y="752221"/>
                        <a:pt x="424180" y="752221"/>
                        <a:pt x="424180" y="672402"/>
                      </a:cubicBezTo>
                      <a:lnTo>
                        <a:pt x="0" y="157575"/>
                      </a:lnTo>
                      <a:lnTo>
                        <a:pt x="40862" y="0"/>
                      </a:lnTo>
                      <a:lnTo>
                        <a:pt x="1236250" y="0"/>
                      </a:lnTo>
                      <a:lnTo>
                        <a:pt x="1259046" y="84360"/>
                      </a:lnTo>
                      <a:lnTo>
                        <a:pt x="1280001" y="1619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0" name="任意多边形: 形状 639"/>
                <p:cNvSpPr/>
                <p:nvPr/>
              </p:nvSpPr>
              <p:spPr>
                <a:xfrm>
                  <a:off x="3278758" y="5015388"/>
                  <a:ext cx="1280001" cy="732265"/>
                </a:xfrm>
                <a:custGeom>
                  <a:avLst/>
                  <a:gdLst>
                    <a:gd name="connsiteX0" fmla="*/ 1280001 w 1280001"/>
                    <a:gd name="connsiteY0" fmla="*/ 161925 h 732265"/>
                    <a:gd name="connsiteX1" fmla="*/ 857599 w 1280001"/>
                    <a:gd name="connsiteY1" fmla="*/ 672402 h 732265"/>
                    <a:gd name="connsiteX2" fmla="*/ 424180 w 1280001"/>
                    <a:gd name="connsiteY2" fmla="*/ 672402 h 732265"/>
                    <a:gd name="connsiteX3" fmla="*/ 0 w 1280001"/>
                    <a:gd name="connsiteY3" fmla="*/ 157575 h 732265"/>
                    <a:gd name="connsiteX4" fmla="*/ 40862 w 1280001"/>
                    <a:gd name="connsiteY4" fmla="*/ 0 h 732265"/>
                    <a:gd name="connsiteX5" fmla="*/ 53562 w 1280001"/>
                    <a:gd name="connsiteY5" fmla="*/ 0 h 732265"/>
                    <a:gd name="connsiteX6" fmla="*/ 594519 w 1280001"/>
                    <a:gd name="connsiteY6" fmla="*/ 508921 h 732265"/>
                    <a:gd name="connsiteX7" fmla="*/ 1259046 w 1280001"/>
                    <a:gd name="connsiteY7" fmla="*/ 84328 h 732265"/>
                    <a:gd name="connsiteX8" fmla="*/ 1280001 w 1280001"/>
                    <a:gd name="connsiteY8" fmla="*/ 161925 h 732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0001" h="732265">
                      <a:moveTo>
                        <a:pt x="1280001" y="161925"/>
                      </a:moveTo>
                      <a:lnTo>
                        <a:pt x="857599" y="672402"/>
                      </a:lnTo>
                      <a:cubicBezTo>
                        <a:pt x="857599" y="752221"/>
                        <a:pt x="424180" y="752221"/>
                        <a:pt x="424180" y="672402"/>
                      </a:cubicBezTo>
                      <a:lnTo>
                        <a:pt x="0" y="157575"/>
                      </a:lnTo>
                      <a:lnTo>
                        <a:pt x="40862" y="0"/>
                      </a:lnTo>
                      <a:lnTo>
                        <a:pt x="53562" y="0"/>
                      </a:lnTo>
                      <a:cubicBezTo>
                        <a:pt x="115507" y="183229"/>
                        <a:pt x="271685" y="511683"/>
                        <a:pt x="594519" y="508921"/>
                      </a:cubicBezTo>
                      <a:cubicBezTo>
                        <a:pt x="925798" y="506063"/>
                        <a:pt x="1159796" y="228378"/>
                        <a:pt x="1259046" y="84328"/>
                      </a:cubicBezTo>
                      <a:lnTo>
                        <a:pt x="1280001" y="16192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/>
                    </a:gs>
                    <a:gs pos="27590">
                      <a:schemeClr val="bg1"/>
                    </a:gs>
                    <a:gs pos="81960">
                      <a:schemeClr val="accent1">
                        <a:lumMod val="40000"/>
                        <a:lumOff val="60000"/>
                      </a:schemeClr>
                    </a:gs>
                    <a:gs pos="9911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1" name="任意多边形: 形状 640"/>
                <p:cNvSpPr/>
                <p:nvPr/>
              </p:nvSpPr>
              <p:spPr>
                <a:xfrm>
                  <a:off x="2968012" y="5251958"/>
                  <a:ext cx="757481" cy="1606105"/>
                </a:xfrm>
                <a:custGeom>
                  <a:avLst/>
                  <a:gdLst>
                    <a:gd name="connsiteX0" fmla="*/ 701208 w 757481"/>
                    <a:gd name="connsiteY0" fmla="*/ 1606106 h 1606105"/>
                    <a:gd name="connsiteX1" fmla="*/ 139074 w 757481"/>
                    <a:gd name="connsiteY1" fmla="*/ 1606106 h 1606105"/>
                    <a:gd name="connsiteX2" fmla="*/ 175714 w 757481"/>
                    <a:gd name="connsiteY2" fmla="*/ 56483 h 1606105"/>
                    <a:gd name="connsiteX3" fmla="*/ 286489 w 757481"/>
                    <a:gd name="connsiteY3" fmla="*/ 0 h 1606105"/>
                    <a:gd name="connsiteX4" fmla="*/ 701208 w 757481"/>
                    <a:gd name="connsiteY4" fmla="*/ 490125 h 1606105"/>
                    <a:gd name="connsiteX5" fmla="*/ 701208 w 757481"/>
                    <a:gd name="connsiteY5" fmla="*/ 1606106 h 1606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481" h="1606105">
                      <a:moveTo>
                        <a:pt x="701208" y="1606106"/>
                      </a:moveTo>
                      <a:lnTo>
                        <a:pt x="139074" y="1606106"/>
                      </a:lnTo>
                      <a:cubicBezTo>
                        <a:pt x="139074" y="1606106"/>
                        <a:pt x="-196999" y="363093"/>
                        <a:pt x="175714" y="56483"/>
                      </a:cubicBezTo>
                      <a:cubicBezTo>
                        <a:pt x="207305" y="30480"/>
                        <a:pt x="244040" y="11207"/>
                        <a:pt x="286489" y="0"/>
                      </a:cubicBezTo>
                      <a:lnTo>
                        <a:pt x="701208" y="490125"/>
                      </a:lnTo>
                      <a:cubicBezTo>
                        <a:pt x="783726" y="930751"/>
                        <a:pt x="768359" y="1289971"/>
                        <a:pt x="701208" y="16061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2" name="任意多边形: 形状 641"/>
                <p:cNvSpPr/>
                <p:nvPr/>
              </p:nvSpPr>
              <p:spPr>
                <a:xfrm>
                  <a:off x="3143694" y="5251926"/>
                  <a:ext cx="581794" cy="1606137"/>
                </a:xfrm>
                <a:custGeom>
                  <a:avLst/>
                  <a:gdLst>
                    <a:gd name="connsiteX0" fmla="*/ 525526 w 581794"/>
                    <a:gd name="connsiteY0" fmla="*/ 1606137 h 1606137"/>
                    <a:gd name="connsiteX1" fmla="*/ 321405 w 581794"/>
                    <a:gd name="connsiteY1" fmla="*/ 1606137 h 1606137"/>
                    <a:gd name="connsiteX2" fmla="*/ 363061 w 581794"/>
                    <a:gd name="connsiteY2" fmla="*/ 692880 h 1606137"/>
                    <a:gd name="connsiteX3" fmla="*/ 0 w 581794"/>
                    <a:gd name="connsiteY3" fmla="*/ 56483 h 1606137"/>
                    <a:gd name="connsiteX4" fmla="*/ 110776 w 581794"/>
                    <a:gd name="connsiteY4" fmla="*/ 0 h 1606137"/>
                    <a:gd name="connsiteX5" fmla="*/ 525494 w 581794"/>
                    <a:gd name="connsiteY5" fmla="*/ 490125 h 1606137"/>
                    <a:gd name="connsiteX6" fmla="*/ 525526 w 581794"/>
                    <a:gd name="connsiteY6" fmla="*/ 1606137 h 1606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1794" h="1606137">
                      <a:moveTo>
                        <a:pt x="525526" y="1606137"/>
                      </a:moveTo>
                      <a:lnTo>
                        <a:pt x="321405" y="1606137"/>
                      </a:lnTo>
                      <a:cubicBezTo>
                        <a:pt x="361632" y="1387602"/>
                        <a:pt x="415258" y="1000601"/>
                        <a:pt x="363061" y="692880"/>
                      </a:cubicBezTo>
                      <a:cubicBezTo>
                        <a:pt x="303752" y="342773"/>
                        <a:pt x="93789" y="134176"/>
                        <a:pt x="0" y="56483"/>
                      </a:cubicBezTo>
                      <a:cubicBezTo>
                        <a:pt x="31591" y="30480"/>
                        <a:pt x="68326" y="11208"/>
                        <a:pt x="110776" y="0"/>
                      </a:cubicBezTo>
                      <a:lnTo>
                        <a:pt x="525494" y="490125"/>
                      </a:lnTo>
                      <a:cubicBezTo>
                        <a:pt x="608044" y="930783"/>
                        <a:pt x="592677" y="1290002"/>
                        <a:pt x="525526" y="16061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27590">
                      <a:schemeClr val="bg1"/>
                    </a:gs>
                    <a:gs pos="81960">
                      <a:schemeClr val="accent1">
                        <a:lumMod val="40000"/>
                        <a:lumOff val="60000"/>
                      </a:schemeClr>
                    </a:gs>
                    <a:gs pos="9911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3" name="任意多边形: 形状 642"/>
                <p:cNvSpPr/>
                <p:nvPr/>
              </p:nvSpPr>
              <p:spPr>
                <a:xfrm>
                  <a:off x="4143650" y="5251926"/>
                  <a:ext cx="757464" cy="1606137"/>
                </a:xfrm>
                <a:custGeom>
                  <a:avLst/>
                  <a:gdLst>
                    <a:gd name="connsiteX0" fmla="*/ 630883 w 757464"/>
                    <a:gd name="connsiteY0" fmla="*/ 1606137 h 1606137"/>
                    <a:gd name="connsiteX1" fmla="*/ 48842 w 757464"/>
                    <a:gd name="connsiteY1" fmla="*/ 1606137 h 1606137"/>
                    <a:gd name="connsiteX2" fmla="*/ 48842 w 757464"/>
                    <a:gd name="connsiteY2" fmla="*/ 490125 h 1606137"/>
                    <a:gd name="connsiteX3" fmla="*/ 463592 w 757464"/>
                    <a:gd name="connsiteY3" fmla="*/ 0 h 1606137"/>
                    <a:gd name="connsiteX4" fmla="*/ 630661 w 757464"/>
                    <a:gd name="connsiteY4" fmla="*/ 115379 h 1606137"/>
                    <a:gd name="connsiteX5" fmla="*/ 630883 w 757464"/>
                    <a:gd name="connsiteY5" fmla="*/ 1606137 h 1606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464" h="1606137">
                      <a:moveTo>
                        <a:pt x="630883" y="1606137"/>
                      </a:moveTo>
                      <a:lnTo>
                        <a:pt x="48842" y="1606137"/>
                      </a:lnTo>
                      <a:cubicBezTo>
                        <a:pt x="-9959" y="1285367"/>
                        <a:pt x="-22310" y="924179"/>
                        <a:pt x="48842" y="490125"/>
                      </a:cubicBezTo>
                      <a:lnTo>
                        <a:pt x="463592" y="0"/>
                      </a:lnTo>
                      <a:cubicBezTo>
                        <a:pt x="533633" y="18478"/>
                        <a:pt x="588433" y="58928"/>
                        <a:pt x="630661" y="115379"/>
                      </a:cubicBezTo>
                      <a:cubicBezTo>
                        <a:pt x="915839" y="496443"/>
                        <a:pt x="630883" y="1606137"/>
                        <a:pt x="630883" y="16061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4" name="任意多边形: 形状 643"/>
                <p:cNvSpPr/>
                <p:nvPr/>
              </p:nvSpPr>
              <p:spPr>
                <a:xfrm>
                  <a:off x="4143650" y="5251958"/>
                  <a:ext cx="630660" cy="1606137"/>
                </a:xfrm>
                <a:custGeom>
                  <a:avLst/>
                  <a:gdLst>
                    <a:gd name="connsiteX0" fmla="*/ 269663 w 630660"/>
                    <a:gd name="connsiteY0" fmla="*/ 692880 h 1606137"/>
                    <a:gd name="connsiteX1" fmla="*/ 249597 w 630660"/>
                    <a:gd name="connsiteY1" fmla="*/ 1606137 h 1606137"/>
                    <a:gd name="connsiteX2" fmla="*/ 48842 w 630660"/>
                    <a:gd name="connsiteY2" fmla="*/ 1606137 h 1606137"/>
                    <a:gd name="connsiteX3" fmla="*/ 48842 w 630660"/>
                    <a:gd name="connsiteY3" fmla="*/ 490125 h 1606137"/>
                    <a:gd name="connsiteX4" fmla="*/ 463592 w 630660"/>
                    <a:gd name="connsiteY4" fmla="*/ 0 h 1606137"/>
                    <a:gd name="connsiteX5" fmla="*/ 630661 w 630660"/>
                    <a:gd name="connsiteY5" fmla="*/ 115379 h 1606137"/>
                    <a:gd name="connsiteX6" fmla="*/ 269663 w 630660"/>
                    <a:gd name="connsiteY6" fmla="*/ 692880 h 1606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660" h="1606137">
                      <a:moveTo>
                        <a:pt x="269663" y="692880"/>
                      </a:moveTo>
                      <a:cubicBezTo>
                        <a:pt x="154093" y="936244"/>
                        <a:pt x="213593" y="1414685"/>
                        <a:pt x="249597" y="1606137"/>
                      </a:cubicBezTo>
                      <a:lnTo>
                        <a:pt x="48842" y="1606137"/>
                      </a:lnTo>
                      <a:cubicBezTo>
                        <a:pt x="-9959" y="1285367"/>
                        <a:pt x="-22310" y="924179"/>
                        <a:pt x="48842" y="490125"/>
                      </a:cubicBezTo>
                      <a:lnTo>
                        <a:pt x="463592" y="0"/>
                      </a:lnTo>
                      <a:cubicBezTo>
                        <a:pt x="533633" y="18478"/>
                        <a:pt x="588433" y="58928"/>
                        <a:pt x="630661" y="115379"/>
                      </a:cubicBezTo>
                      <a:cubicBezTo>
                        <a:pt x="548079" y="226123"/>
                        <a:pt x="377550" y="465772"/>
                        <a:pt x="269663" y="69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/>
                    </a:gs>
                    <a:gs pos="27590">
                      <a:schemeClr val="bg1"/>
                    </a:gs>
                    <a:gs pos="81960">
                      <a:schemeClr val="accent1">
                        <a:lumMod val="40000"/>
                        <a:lumOff val="60000"/>
                      </a:schemeClr>
                    </a:gs>
                    <a:gs pos="9911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645" name="图形 609"/>
                <p:cNvGrpSpPr/>
                <p:nvPr/>
              </p:nvGrpSpPr>
              <p:grpSpPr>
                <a:xfrm>
                  <a:off x="2505456" y="3187382"/>
                  <a:ext cx="568928" cy="1465484"/>
                  <a:chOff x="2505456" y="3187382"/>
                  <a:chExt cx="568928" cy="1465484"/>
                </a:xfrm>
              </p:grpSpPr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2505456" y="4367371"/>
                    <a:ext cx="285495" cy="285496"/>
                  </a:xfrm>
                  <a:custGeom>
                    <a:avLst/>
                    <a:gdLst>
                      <a:gd name="connsiteX0" fmla="*/ 285496 w 285495"/>
                      <a:gd name="connsiteY0" fmla="*/ 142748 h 285496"/>
                      <a:gd name="connsiteX1" fmla="*/ 142748 w 285495"/>
                      <a:gd name="connsiteY1" fmla="*/ 285496 h 285496"/>
                      <a:gd name="connsiteX2" fmla="*/ 0 w 285495"/>
                      <a:gd name="connsiteY2" fmla="*/ 142748 h 285496"/>
                      <a:gd name="connsiteX3" fmla="*/ 142748 w 285495"/>
                      <a:gd name="connsiteY3" fmla="*/ 0 h 285496"/>
                      <a:gd name="connsiteX4" fmla="*/ 285496 w 285495"/>
                      <a:gd name="connsiteY4" fmla="*/ 142748 h 285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495" h="285496">
                        <a:moveTo>
                          <a:pt x="285496" y="142748"/>
                        </a:moveTo>
                        <a:cubicBezTo>
                          <a:pt x="285496" y="221585"/>
                          <a:pt x="221586" y="285496"/>
                          <a:pt x="142748" y="285496"/>
                        </a:cubicBezTo>
                        <a:cubicBezTo>
                          <a:pt x="63911" y="285496"/>
                          <a:pt x="0" y="221585"/>
                          <a:pt x="0" y="142748"/>
                        </a:cubicBezTo>
                        <a:cubicBezTo>
                          <a:pt x="0" y="63911"/>
                          <a:pt x="63911" y="0"/>
                          <a:pt x="142748" y="0"/>
                        </a:cubicBezTo>
                        <a:cubicBezTo>
                          <a:pt x="221586" y="0"/>
                          <a:pt x="285496" y="63911"/>
                          <a:pt x="285496" y="14274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2509361" y="3187414"/>
                    <a:ext cx="565022" cy="1319657"/>
                  </a:xfrm>
                  <a:custGeom>
                    <a:avLst/>
                    <a:gdLst>
                      <a:gd name="connsiteX0" fmla="*/ 565023 w 565022"/>
                      <a:gd name="connsiteY0" fmla="*/ 693992 h 1319657"/>
                      <a:gd name="connsiteX1" fmla="*/ 312007 w 565022"/>
                      <a:gd name="connsiteY1" fmla="*/ 1316863 h 1319657"/>
                      <a:gd name="connsiteX2" fmla="*/ 0 w 565022"/>
                      <a:gd name="connsiteY2" fmla="*/ 1214247 h 1319657"/>
                      <a:gd name="connsiteX3" fmla="*/ 3080 w 565022"/>
                      <a:gd name="connsiteY3" fmla="*/ 1177830 h 1319657"/>
                      <a:gd name="connsiteX4" fmla="*/ 501364 w 565022"/>
                      <a:gd name="connsiteY4" fmla="*/ 14637 h 1319657"/>
                      <a:gd name="connsiteX5" fmla="*/ 538734 w 565022"/>
                      <a:gd name="connsiteY5" fmla="*/ 0 h 1319657"/>
                      <a:gd name="connsiteX6" fmla="*/ 565023 w 565022"/>
                      <a:gd name="connsiteY6" fmla="*/ 693992 h 1319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5022" h="1319657">
                        <a:moveTo>
                          <a:pt x="565023" y="693992"/>
                        </a:moveTo>
                        <a:lnTo>
                          <a:pt x="312007" y="1316863"/>
                        </a:lnTo>
                        <a:cubicBezTo>
                          <a:pt x="217329" y="1334992"/>
                          <a:pt x="36671" y="1260729"/>
                          <a:pt x="0" y="1214247"/>
                        </a:cubicBezTo>
                        <a:cubicBezTo>
                          <a:pt x="699" y="1203928"/>
                          <a:pt x="1715" y="1191736"/>
                          <a:pt x="3080" y="1177830"/>
                        </a:cubicBezTo>
                        <a:cubicBezTo>
                          <a:pt x="26988" y="934434"/>
                          <a:pt x="156654" y="174181"/>
                          <a:pt x="501364" y="14637"/>
                        </a:cubicBezTo>
                        <a:cubicBezTo>
                          <a:pt x="513524" y="8985"/>
                          <a:pt x="526002" y="4096"/>
                          <a:pt x="538734" y="0"/>
                        </a:cubicBezTo>
                        <a:lnTo>
                          <a:pt x="565023" y="693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2509361" y="3187382"/>
                    <a:ext cx="565022" cy="1319688"/>
                  </a:xfrm>
                  <a:custGeom>
                    <a:avLst/>
                    <a:gdLst>
                      <a:gd name="connsiteX0" fmla="*/ 565023 w 565022"/>
                      <a:gd name="connsiteY0" fmla="*/ 694023 h 1319688"/>
                      <a:gd name="connsiteX1" fmla="*/ 312007 w 565022"/>
                      <a:gd name="connsiteY1" fmla="*/ 1316895 h 1319688"/>
                      <a:gd name="connsiteX2" fmla="*/ 0 w 565022"/>
                      <a:gd name="connsiteY2" fmla="*/ 1214279 h 1319688"/>
                      <a:gd name="connsiteX3" fmla="*/ 3080 w 565022"/>
                      <a:gd name="connsiteY3" fmla="*/ 1177862 h 1319688"/>
                      <a:gd name="connsiteX4" fmla="*/ 488252 w 565022"/>
                      <a:gd name="connsiteY4" fmla="*/ 679609 h 1319688"/>
                      <a:gd name="connsiteX5" fmla="*/ 501332 w 565022"/>
                      <a:gd name="connsiteY5" fmla="*/ 14637 h 1319688"/>
                      <a:gd name="connsiteX6" fmla="*/ 538702 w 565022"/>
                      <a:gd name="connsiteY6" fmla="*/ 0 h 1319688"/>
                      <a:gd name="connsiteX7" fmla="*/ 565023 w 565022"/>
                      <a:gd name="connsiteY7" fmla="*/ 694023 h 1319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5022" h="1319688">
                        <a:moveTo>
                          <a:pt x="565023" y="694023"/>
                        </a:moveTo>
                        <a:lnTo>
                          <a:pt x="312007" y="1316895"/>
                        </a:lnTo>
                        <a:cubicBezTo>
                          <a:pt x="217329" y="1335024"/>
                          <a:pt x="36671" y="1260761"/>
                          <a:pt x="0" y="1214279"/>
                        </a:cubicBezTo>
                        <a:cubicBezTo>
                          <a:pt x="699" y="1203960"/>
                          <a:pt x="1715" y="1191768"/>
                          <a:pt x="3080" y="1177862"/>
                        </a:cubicBezTo>
                        <a:cubicBezTo>
                          <a:pt x="331915" y="1248505"/>
                          <a:pt x="395192" y="871760"/>
                          <a:pt x="488252" y="679609"/>
                        </a:cubicBezTo>
                        <a:cubicBezTo>
                          <a:pt x="569436" y="512032"/>
                          <a:pt x="516954" y="117856"/>
                          <a:pt x="501332" y="14637"/>
                        </a:cubicBezTo>
                        <a:cubicBezTo>
                          <a:pt x="513493" y="8985"/>
                          <a:pt x="525971" y="4096"/>
                          <a:pt x="538702" y="0"/>
                        </a:cubicBezTo>
                        <a:lnTo>
                          <a:pt x="565023" y="69402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27590">
                        <a:schemeClr val="bg1"/>
                      </a:gs>
                      <a:gs pos="81960">
                        <a:schemeClr val="accent1">
                          <a:lumMod val="40000"/>
                          <a:lumOff val="60000"/>
                        </a:schemeClr>
                      </a:gs>
                      <a:gs pos="9911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5424732" scaled="1"/>
                  </a:gradFill>
                  <a:ln w="317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</p:grpSp>
            <p:grpSp>
              <p:nvGrpSpPr>
                <p:cNvPr id="649" name="图形 609"/>
                <p:cNvGrpSpPr/>
                <p:nvPr/>
              </p:nvGrpSpPr>
              <p:grpSpPr>
                <a:xfrm>
                  <a:off x="3632040" y="3527864"/>
                  <a:ext cx="500902" cy="71033"/>
                  <a:chOff x="3632040" y="3527864"/>
                  <a:chExt cx="500902" cy="71033"/>
                </a:xfrm>
                <a:solidFill>
                  <a:srgbClr val="352D57"/>
                </a:solidFill>
              </p:grpSpPr>
              <p:sp>
                <p:nvSpPr>
                  <p:cNvPr id="650" name="任意多边形: 形状 649"/>
                  <p:cNvSpPr/>
                  <p:nvPr/>
                </p:nvSpPr>
                <p:spPr>
                  <a:xfrm rot="-2700000">
                    <a:off x="3642443" y="3538267"/>
                    <a:ext cx="50228" cy="50228"/>
                  </a:xfrm>
                  <a:custGeom>
                    <a:avLst/>
                    <a:gdLst>
                      <a:gd name="connsiteX0" fmla="*/ 50228 w 50228"/>
                      <a:gd name="connsiteY0" fmla="*/ 25114 h 50228"/>
                      <a:gd name="connsiteX1" fmla="*/ 25114 w 50228"/>
                      <a:gd name="connsiteY1" fmla="*/ 50228 h 50228"/>
                      <a:gd name="connsiteX2" fmla="*/ 0 w 50228"/>
                      <a:gd name="connsiteY2" fmla="*/ 25114 h 50228"/>
                      <a:gd name="connsiteX3" fmla="*/ 25114 w 50228"/>
                      <a:gd name="connsiteY3" fmla="*/ 0 h 50228"/>
                      <a:gd name="connsiteX4" fmla="*/ 50228 w 50228"/>
                      <a:gd name="connsiteY4" fmla="*/ 25114 h 5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8" h="50228">
                        <a:moveTo>
                          <a:pt x="50228" y="25114"/>
                        </a:moveTo>
                        <a:cubicBezTo>
                          <a:pt x="50228" y="38984"/>
                          <a:pt x="38984" y="50228"/>
                          <a:pt x="25114" y="50228"/>
                        </a:cubicBezTo>
                        <a:cubicBezTo>
                          <a:pt x="11244" y="50228"/>
                          <a:pt x="0" y="38984"/>
                          <a:pt x="0" y="25114"/>
                        </a:cubicBezTo>
                        <a:cubicBezTo>
                          <a:pt x="0" y="11244"/>
                          <a:pt x="11244" y="0"/>
                          <a:pt x="25114" y="0"/>
                        </a:cubicBezTo>
                        <a:cubicBezTo>
                          <a:pt x="38984" y="0"/>
                          <a:pt x="50228" y="11244"/>
                          <a:pt x="50228" y="2511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 rot="-2700000">
                    <a:off x="3751219" y="3538267"/>
                    <a:ext cx="50228" cy="50228"/>
                  </a:xfrm>
                  <a:custGeom>
                    <a:avLst/>
                    <a:gdLst>
                      <a:gd name="connsiteX0" fmla="*/ 50228 w 50228"/>
                      <a:gd name="connsiteY0" fmla="*/ 25114 h 50228"/>
                      <a:gd name="connsiteX1" fmla="*/ 25114 w 50228"/>
                      <a:gd name="connsiteY1" fmla="*/ 50228 h 50228"/>
                      <a:gd name="connsiteX2" fmla="*/ 0 w 50228"/>
                      <a:gd name="connsiteY2" fmla="*/ 25114 h 50228"/>
                      <a:gd name="connsiteX3" fmla="*/ 25114 w 50228"/>
                      <a:gd name="connsiteY3" fmla="*/ 0 h 50228"/>
                      <a:gd name="connsiteX4" fmla="*/ 50228 w 50228"/>
                      <a:gd name="connsiteY4" fmla="*/ 25114 h 50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8" h="50228">
                        <a:moveTo>
                          <a:pt x="50228" y="25114"/>
                        </a:moveTo>
                        <a:cubicBezTo>
                          <a:pt x="50228" y="38984"/>
                          <a:pt x="38984" y="50228"/>
                          <a:pt x="25114" y="50228"/>
                        </a:cubicBezTo>
                        <a:cubicBezTo>
                          <a:pt x="11244" y="50228"/>
                          <a:pt x="0" y="38984"/>
                          <a:pt x="0" y="25114"/>
                        </a:cubicBezTo>
                        <a:cubicBezTo>
                          <a:pt x="0" y="11244"/>
                          <a:pt x="11244" y="0"/>
                          <a:pt x="25114" y="0"/>
                        </a:cubicBezTo>
                        <a:cubicBezTo>
                          <a:pt x="38984" y="0"/>
                          <a:pt x="50228" y="11244"/>
                          <a:pt x="50228" y="2511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 rot="-4600431">
                    <a:off x="3860062" y="3538093"/>
                    <a:ext cx="50229" cy="50229"/>
                  </a:xfrm>
                  <a:custGeom>
                    <a:avLst/>
                    <a:gdLst>
                      <a:gd name="connsiteX0" fmla="*/ 50230 w 50229"/>
                      <a:gd name="connsiteY0" fmla="*/ 25115 h 50229"/>
                      <a:gd name="connsiteX1" fmla="*/ 25115 w 50229"/>
                      <a:gd name="connsiteY1" fmla="*/ 50230 h 50229"/>
                      <a:gd name="connsiteX2" fmla="*/ 0 w 50229"/>
                      <a:gd name="connsiteY2" fmla="*/ 25115 h 50229"/>
                      <a:gd name="connsiteX3" fmla="*/ 25115 w 50229"/>
                      <a:gd name="connsiteY3" fmla="*/ 0 h 50229"/>
                      <a:gd name="connsiteX4" fmla="*/ 50230 w 50229"/>
                      <a:gd name="connsiteY4" fmla="*/ 25115 h 5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9" h="50229">
                        <a:moveTo>
                          <a:pt x="50230" y="25115"/>
                        </a:moveTo>
                        <a:cubicBezTo>
                          <a:pt x="50230" y="38985"/>
                          <a:pt x="38986" y="50230"/>
                          <a:pt x="25115" y="50230"/>
                        </a:cubicBezTo>
                        <a:cubicBezTo>
                          <a:pt x="11244" y="50230"/>
                          <a:pt x="0" y="38986"/>
                          <a:pt x="0" y="25115"/>
                        </a:cubicBezTo>
                        <a:cubicBezTo>
                          <a:pt x="0" y="11244"/>
                          <a:pt x="11245" y="0"/>
                          <a:pt x="25115" y="0"/>
                        </a:cubicBezTo>
                        <a:cubicBezTo>
                          <a:pt x="38986" y="0"/>
                          <a:pt x="50230" y="11244"/>
                          <a:pt x="50230" y="2511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 rot="-4600431">
                    <a:off x="3968831" y="3538099"/>
                    <a:ext cx="50229" cy="50229"/>
                  </a:xfrm>
                  <a:custGeom>
                    <a:avLst/>
                    <a:gdLst>
                      <a:gd name="connsiteX0" fmla="*/ 50230 w 50229"/>
                      <a:gd name="connsiteY0" fmla="*/ 25115 h 50229"/>
                      <a:gd name="connsiteX1" fmla="*/ 25115 w 50229"/>
                      <a:gd name="connsiteY1" fmla="*/ 50230 h 50229"/>
                      <a:gd name="connsiteX2" fmla="*/ 0 w 50229"/>
                      <a:gd name="connsiteY2" fmla="*/ 25115 h 50229"/>
                      <a:gd name="connsiteX3" fmla="*/ 25115 w 50229"/>
                      <a:gd name="connsiteY3" fmla="*/ 0 h 50229"/>
                      <a:gd name="connsiteX4" fmla="*/ 50230 w 50229"/>
                      <a:gd name="connsiteY4" fmla="*/ 25115 h 5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9" h="50229">
                        <a:moveTo>
                          <a:pt x="50230" y="25115"/>
                        </a:moveTo>
                        <a:cubicBezTo>
                          <a:pt x="50230" y="38985"/>
                          <a:pt x="38986" y="50230"/>
                          <a:pt x="25115" y="50230"/>
                        </a:cubicBezTo>
                        <a:cubicBezTo>
                          <a:pt x="11244" y="50230"/>
                          <a:pt x="0" y="38986"/>
                          <a:pt x="0" y="25115"/>
                        </a:cubicBezTo>
                        <a:cubicBezTo>
                          <a:pt x="0" y="11244"/>
                          <a:pt x="11245" y="0"/>
                          <a:pt x="25115" y="0"/>
                        </a:cubicBezTo>
                        <a:cubicBezTo>
                          <a:pt x="38986" y="0"/>
                          <a:pt x="50230" y="11244"/>
                          <a:pt x="50230" y="2511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 rot="-4600431">
                    <a:off x="4077600" y="3538072"/>
                    <a:ext cx="50229" cy="50229"/>
                  </a:xfrm>
                  <a:custGeom>
                    <a:avLst/>
                    <a:gdLst>
                      <a:gd name="connsiteX0" fmla="*/ 50230 w 50229"/>
                      <a:gd name="connsiteY0" fmla="*/ 25115 h 50229"/>
                      <a:gd name="connsiteX1" fmla="*/ 25115 w 50229"/>
                      <a:gd name="connsiteY1" fmla="*/ 50230 h 50229"/>
                      <a:gd name="connsiteX2" fmla="*/ 0 w 50229"/>
                      <a:gd name="connsiteY2" fmla="*/ 25115 h 50229"/>
                      <a:gd name="connsiteX3" fmla="*/ 25115 w 50229"/>
                      <a:gd name="connsiteY3" fmla="*/ 0 h 50229"/>
                      <a:gd name="connsiteX4" fmla="*/ 50230 w 50229"/>
                      <a:gd name="connsiteY4" fmla="*/ 25115 h 5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9" h="50229">
                        <a:moveTo>
                          <a:pt x="50230" y="25115"/>
                        </a:moveTo>
                        <a:cubicBezTo>
                          <a:pt x="50230" y="38985"/>
                          <a:pt x="38986" y="50230"/>
                          <a:pt x="25115" y="50230"/>
                        </a:cubicBezTo>
                        <a:cubicBezTo>
                          <a:pt x="11244" y="50230"/>
                          <a:pt x="0" y="38986"/>
                          <a:pt x="0" y="25115"/>
                        </a:cubicBezTo>
                        <a:cubicBezTo>
                          <a:pt x="0" y="11244"/>
                          <a:pt x="11245" y="0"/>
                          <a:pt x="25115" y="0"/>
                        </a:cubicBezTo>
                        <a:cubicBezTo>
                          <a:pt x="38986" y="0"/>
                          <a:pt x="50230" y="11244"/>
                          <a:pt x="50230" y="2511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>
                      <a:cs typeface="汉仪君黑-55W" panose="00020600040101010101" charset="-122"/>
                    </a:endParaRPr>
                  </a:p>
                </p:txBody>
              </p:sp>
            </p:grpSp>
          </p:grpSp>
          <p:grpSp>
            <p:nvGrpSpPr>
              <p:cNvPr id="655" name="图形 609"/>
              <p:cNvGrpSpPr/>
              <p:nvPr/>
            </p:nvGrpSpPr>
            <p:grpSpPr>
              <a:xfrm>
                <a:off x="2324068" y="6126829"/>
                <a:ext cx="384937" cy="539718"/>
                <a:chOff x="2324068" y="6126829"/>
                <a:chExt cx="384937" cy="539718"/>
              </a:xfrm>
              <a:solidFill>
                <a:srgbClr val="FFFFFF"/>
              </a:solidFill>
            </p:grpSpPr>
            <p:sp>
              <p:nvSpPr>
                <p:cNvPr id="656" name="任意多边形: 形状 655"/>
                <p:cNvSpPr/>
                <p:nvPr/>
              </p:nvSpPr>
              <p:spPr>
                <a:xfrm>
                  <a:off x="2325211" y="6126829"/>
                  <a:ext cx="319023" cy="294354"/>
                </a:xfrm>
                <a:custGeom>
                  <a:avLst/>
                  <a:gdLst>
                    <a:gd name="connsiteX0" fmla="*/ 291719 w 319023"/>
                    <a:gd name="connsiteY0" fmla="*/ 14923 h 294354"/>
                    <a:gd name="connsiteX1" fmla="*/ 319024 w 319023"/>
                    <a:gd name="connsiteY1" fmla="*/ 191294 h 294354"/>
                    <a:gd name="connsiteX2" fmla="*/ 249333 w 319023"/>
                    <a:gd name="connsiteY2" fmla="*/ 294355 h 294354"/>
                    <a:gd name="connsiteX3" fmla="*/ 0 w 319023"/>
                    <a:gd name="connsiteY3" fmla="*/ 251460 h 294354"/>
                    <a:gd name="connsiteX4" fmla="*/ 63151 w 319023"/>
                    <a:gd name="connsiteY4" fmla="*/ 0 h 294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023" h="294354">
                      <a:moveTo>
                        <a:pt x="291719" y="14923"/>
                      </a:moveTo>
                      <a:lnTo>
                        <a:pt x="319024" y="191294"/>
                      </a:lnTo>
                      <a:lnTo>
                        <a:pt x="249333" y="294355"/>
                      </a:lnTo>
                      <a:lnTo>
                        <a:pt x="0" y="251460"/>
                      </a:lnTo>
                      <a:lnTo>
                        <a:pt x="6315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57" name="任意多边形: 形状 656"/>
                <p:cNvSpPr/>
                <p:nvPr/>
              </p:nvSpPr>
              <p:spPr>
                <a:xfrm>
                  <a:off x="2612199" y="6334442"/>
                  <a:ext cx="96805" cy="196820"/>
                </a:xfrm>
                <a:custGeom>
                  <a:avLst/>
                  <a:gdLst>
                    <a:gd name="connsiteX0" fmla="*/ 42228 w 96805"/>
                    <a:gd name="connsiteY0" fmla="*/ 0 h 196820"/>
                    <a:gd name="connsiteX1" fmla="*/ 0 w 96805"/>
                    <a:gd name="connsiteY1" fmla="*/ 80486 h 196820"/>
                    <a:gd name="connsiteX2" fmla="*/ 96806 w 96805"/>
                    <a:gd name="connsiteY2" fmla="*/ 188151 h 196820"/>
                    <a:gd name="connsiteX3" fmla="*/ 42228 w 96805"/>
                    <a:gd name="connsiteY3" fmla="*/ 0 h 196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805" h="196820">
                      <a:moveTo>
                        <a:pt x="42228" y="0"/>
                      </a:moveTo>
                      <a:lnTo>
                        <a:pt x="0" y="80486"/>
                      </a:lnTo>
                      <a:cubicBezTo>
                        <a:pt x="0" y="80486"/>
                        <a:pt x="46831" y="234410"/>
                        <a:pt x="96806" y="188151"/>
                      </a:cubicBezTo>
                      <a:cubicBezTo>
                        <a:pt x="91948" y="146272"/>
                        <a:pt x="42228" y="0"/>
                        <a:pt x="422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58" name="任意多边形: 形状 657"/>
                <p:cNvSpPr/>
                <p:nvPr/>
              </p:nvSpPr>
              <p:spPr>
                <a:xfrm>
                  <a:off x="2491771" y="6421151"/>
                  <a:ext cx="138139" cy="245395"/>
                </a:xfrm>
                <a:custGeom>
                  <a:avLst/>
                  <a:gdLst>
                    <a:gd name="connsiteX0" fmla="*/ 0 w 138139"/>
                    <a:gd name="connsiteY0" fmla="*/ 0 h 245395"/>
                    <a:gd name="connsiteX1" fmla="*/ 15938 w 138139"/>
                    <a:gd name="connsiteY1" fmla="*/ 103696 h 245395"/>
                    <a:gd name="connsiteX2" fmla="*/ 124809 w 138139"/>
                    <a:gd name="connsiteY2" fmla="*/ 245395 h 245395"/>
                    <a:gd name="connsiteX3" fmla="*/ 91154 w 138139"/>
                    <a:gd name="connsiteY3" fmla="*/ 103092 h 245395"/>
                    <a:gd name="connsiteX4" fmla="*/ 84138 w 138139"/>
                    <a:gd name="connsiteY4" fmla="*/ 14033 h 245395"/>
                    <a:gd name="connsiteX5" fmla="*/ 0 w 138139"/>
                    <a:gd name="connsiteY5" fmla="*/ 0 h 245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139" h="245395">
                      <a:moveTo>
                        <a:pt x="0" y="0"/>
                      </a:moveTo>
                      <a:lnTo>
                        <a:pt x="15938" y="103696"/>
                      </a:lnTo>
                      <a:lnTo>
                        <a:pt x="124809" y="245395"/>
                      </a:lnTo>
                      <a:cubicBezTo>
                        <a:pt x="124809" y="245395"/>
                        <a:pt x="171101" y="198437"/>
                        <a:pt x="91154" y="103092"/>
                      </a:cubicBezTo>
                      <a:cubicBezTo>
                        <a:pt x="84138" y="41402"/>
                        <a:pt x="84138" y="14033"/>
                        <a:pt x="84138" y="140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59" name="任意多边形: 形状 658"/>
                <p:cNvSpPr/>
                <p:nvPr/>
              </p:nvSpPr>
              <p:spPr>
                <a:xfrm>
                  <a:off x="2406078" y="6407943"/>
                  <a:ext cx="131873" cy="247586"/>
                </a:xfrm>
                <a:custGeom>
                  <a:avLst/>
                  <a:gdLst>
                    <a:gd name="connsiteX0" fmla="*/ 0 w 131873"/>
                    <a:gd name="connsiteY0" fmla="*/ 0 h 247586"/>
                    <a:gd name="connsiteX1" fmla="*/ 14700 w 131873"/>
                    <a:gd name="connsiteY1" fmla="*/ 116332 h 247586"/>
                    <a:gd name="connsiteX2" fmla="*/ 119602 w 131873"/>
                    <a:gd name="connsiteY2" fmla="*/ 247586 h 247586"/>
                    <a:gd name="connsiteX3" fmla="*/ 84010 w 131873"/>
                    <a:gd name="connsiteY3" fmla="*/ 111633 h 247586"/>
                    <a:gd name="connsiteX4" fmla="*/ 71660 w 131873"/>
                    <a:gd name="connsiteY4" fmla="*/ 14097 h 247586"/>
                    <a:gd name="connsiteX5" fmla="*/ 0 w 131873"/>
                    <a:gd name="connsiteY5" fmla="*/ 0 h 24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873" h="247586">
                      <a:moveTo>
                        <a:pt x="0" y="0"/>
                      </a:moveTo>
                      <a:lnTo>
                        <a:pt x="14700" y="116332"/>
                      </a:lnTo>
                      <a:lnTo>
                        <a:pt x="119602" y="247586"/>
                      </a:lnTo>
                      <a:cubicBezTo>
                        <a:pt x="119602" y="247586"/>
                        <a:pt x="163957" y="206978"/>
                        <a:pt x="84010" y="111633"/>
                      </a:cubicBezTo>
                      <a:cubicBezTo>
                        <a:pt x="76994" y="49943"/>
                        <a:pt x="71660" y="14097"/>
                        <a:pt x="71660" y="140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60" name="任意多边形: 形状 659"/>
                <p:cNvSpPr/>
                <p:nvPr/>
              </p:nvSpPr>
              <p:spPr>
                <a:xfrm>
                  <a:off x="2324068" y="6395561"/>
                  <a:ext cx="112511" cy="245395"/>
                </a:xfrm>
                <a:custGeom>
                  <a:avLst/>
                  <a:gdLst>
                    <a:gd name="connsiteX0" fmla="*/ 0 w 112511"/>
                    <a:gd name="connsiteY0" fmla="*/ 0 h 245395"/>
                    <a:gd name="connsiteX1" fmla="*/ 17971 w 112511"/>
                    <a:gd name="connsiteY1" fmla="*/ 121984 h 245395"/>
                    <a:gd name="connsiteX2" fmla="*/ 99917 w 112511"/>
                    <a:gd name="connsiteY2" fmla="*/ 245395 h 245395"/>
                    <a:gd name="connsiteX3" fmla="*/ 76359 w 112511"/>
                    <a:gd name="connsiteY3" fmla="*/ 112173 h 245395"/>
                    <a:gd name="connsiteX4" fmla="*/ 63849 w 112511"/>
                    <a:gd name="connsiteY4" fmla="*/ 11176 h 245395"/>
                    <a:gd name="connsiteX5" fmla="*/ 0 w 112511"/>
                    <a:gd name="connsiteY5" fmla="*/ 0 h 245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511" h="245395">
                      <a:moveTo>
                        <a:pt x="0" y="0"/>
                      </a:moveTo>
                      <a:lnTo>
                        <a:pt x="17971" y="121984"/>
                      </a:lnTo>
                      <a:lnTo>
                        <a:pt x="99917" y="245395"/>
                      </a:lnTo>
                      <a:cubicBezTo>
                        <a:pt x="99917" y="245395"/>
                        <a:pt x="140335" y="207550"/>
                        <a:pt x="76359" y="112173"/>
                      </a:cubicBezTo>
                      <a:cubicBezTo>
                        <a:pt x="70739" y="50483"/>
                        <a:pt x="63849" y="11176"/>
                        <a:pt x="63849" y="1117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</p:grpSp>
          <p:sp>
            <p:nvSpPr>
              <p:cNvPr id="661" name="任意多边形: 形状 660"/>
              <p:cNvSpPr/>
              <p:nvPr/>
            </p:nvSpPr>
            <p:spPr>
              <a:xfrm>
                <a:off x="4659376" y="3200962"/>
                <a:ext cx="994505" cy="1105924"/>
              </a:xfrm>
              <a:custGeom>
                <a:avLst/>
                <a:gdLst>
                  <a:gd name="connsiteX0" fmla="*/ 994505 w 994505"/>
                  <a:gd name="connsiteY0" fmla="*/ 882913 h 1105924"/>
                  <a:gd name="connsiteX1" fmla="*/ 753301 w 994505"/>
                  <a:gd name="connsiteY1" fmla="*/ 1105925 h 1105924"/>
                  <a:gd name="connsiteX2" fmla="*/ 661765 w 994505"/>
                  <a:gd name="connsiteY2" fmla="*/ 1019501 h 1105924"/>
                  <a:gd name="connsiteX3" fmla="*/ 150051 w 994505"/>
                  <a:gd name="connsiteY3" fmla="*/ 531186 h 1105924"/>
                  <a:gd name="connsiteX4" fmla="*/ 0 w 994505"/>
                  <a:gd name="connsiteY4" fmla="*/ 2231 h 1105924"/>
                  <a:gd name="connsiteX5" fmla="*/ 322929 w 994505"/>
                  <a:gd name="connsiteY5" fmla="*/ 99894 h 1105924"/>
                  <a:gd name="connsiteX6" fmla="*/ 994505 w 994505"/>
                  <a:gd name="connsiteY6" fmla="*/ 882913 h 1105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4505" h="1105924">
                    <a:moveTo>
                      <a:pt x="994505" y="882913"/>
                    </a:moveTo>
                    <a:cubicBezTo>
                      <a:pt x="980472" y="940412"/>
                      <a:pt x="846963" y="1083033"/>
                      <a:pt x="753301" y="1105925"/>
                    </a:cubicBezTo>
                    <a:lnTo>
                      <a:pt x="661765" y="1019501"/>
                    </a:lnTo>
                    <a:lnTo>
                      <a:pt x="150051" y="531186"/>
                    </a:lnTo>
                    <a:lnTo>
                      <a:pt x="0" y="2231"/>
                    </a:lnTo>
                    <a:cubicBezTo>
                      <a:pt x="105061" y="-10183"/>
                      <a:pt x="215360" y="30140"/>
                      <a:pt x="322929" y="99894"/>
                    </a:cubicBezTo>
                    <a:cubicBezTo>
                      <a:pt x="635317" y="302491"/>
                      <a:pt x="924465" y="753436"/>
                      <a:pt x="994505" y="882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4982273" y="3300888"/>
                <a:ext cx="671607" cy="1005998"/>
              </a:xfrm>
              <a:custGeom>
                <a:avLst/>
                <a:gdLst>
                  <a:gd name="connsiteX0" fmla="*/ 671608 w 671607"/>
                  <a:gd name="connsiteY0" fmla="*/ 782987 h 1005998"/>
                  <a:gd name="connsiteX1" fmla="*/ 430403 w 671607"/>
                  <a:gd name="connsiteY1" fmla="*/ 1005999 h 1005998"/>
                  <a:gd name="connsiteX2" fmla="*/ 338868 w 671607"/>
                  <a:gd name="connsiteY2" fmla="*/ 919575 h 1005998"/>
                  <a:gd name="connsiteX3" fmla="*/ 0 w 671607"/>
                  <a:gd name="connsiteY3" fmla="*/ 0 h 1005998"/>
                  <a:gd name="connsiteX4" fmla="*/ 671608 w 671607"/>
                  <a:gd name="connsiteY4" fmla="*/ 782987 h 1005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607" h="1005998">
                    <a:moveTo>
                      <a:pt x="671608" y="782987"/>
                    </a:moveTo>
                    <a:cubicBezTo>
                      <a:pt x="657574" y="840486"/>
                      <a:pt x="524066" y="983107"/>
                      <a:pt x="430403" y="1005999"/>
                    </a:cubicBezTo>
                    <a:lnTo>
                      <a:pt x="338868" y="919575"/>
                    </a:lnTo>
                    <a:cubicBezTo>
                      <a:pt x="366205" y="613220"/>
                      <a:pt x="117285" y="183356"/>
                      <a:pt x="0" y="0"/>
                    </a:cubicBezTo>
                    <a:cubicBezTo>
                      <a:pt x="312420" y="202565"/>
                      <a:pt x="601567" y="653510"/>
                      <a:pt x="671608" y="7829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27590">
                    <a:schemeClr val="bg1"/>
                  </a:gs>
                  <a:gs pos="81960">
                    <a:schemeClr val="accent1">
                      <a:lumMod val="40000"/>
                      <a:lumOff val="60000"/>
                    </a:schemeClr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24732" scaled="1"/>
              </a:gradFill>
              <a:ln w="317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 rot="-4843055">
                <a:off x="5408455" y="4095876"/>
                <a:ext cx="285494" cy="285494"/>
              </a:xfrm>
              <a:custGeom>
                <a:avLst/>
                <a:gdLst>
                  <a:gd name="connsiteX0" fmla="*/ 285494 w 285494"/>
                  <a:gd name="connsiteY0" fmla="*/ 142747 h 285494"/>
                  <a:gd name="connsiteX1" fmla="*/ 142747 w 285494"/>
                  <a:gd name="connsiteY1" fmla="*/ 285494 h 285494"/>
                  <a:gd name="connsiteX2" fmla="*/ 0 w 285494"/>
                  <a:gd name="connsiteY2" fmla="*/ 142747 h 285494"/>
                  <a:gd name="connsiteX3" fmla="*/ 142747 w 285494"/>
                  <a:gd name="connsiteY3" fmla="*/ 0 h 285494"/>
                  <a:gd name="connsiteX4" fmla="*/ 285494 w 285494"/>
                  <a:gd name="connsiteY4" fmla="*/ 142747 h 285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494" h="285494">
                    <a:moveTo>
                      <a:pt x="285494" y="142747"/>
                    </a:moveTo>
                    <a:cubicBezTo>
                      <a:pt x="285494" y="221584"/>
                      <a:pt x="221584" y="285494"/>
                      <a:pt x="142747" y="285494"/>
                    </a:cubicBezTo>
                    <a:cubicBezTo>
                      <a:pt x="63910" y="285494"/>
                      <a:pt x="0" y="221584"/>
                      <a:pt x="0" y="142747"/>
                    </a:cubicBezTo>
                    <a:cubicBezTo>
                      <a:pt x="0" y="63910"/>
                      <a:pt x="63910" y="0"/>
                      <a:pt x="142747" y="0"/>
                    </a:cubicBezTo>
                    <a:cubicBezTo>
                      <a:pt x="221584" y="0"/>
                      <a:pt x="285494" y="63910"/>
                      <a:pt x="285494" y="142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5416053" y="2824104"/>
                <a:ext cx="633337" cy="1461142"/>
              </a:xfrm>
              <a:custGeom>
                <a:avLst/>
                <a:gdLst>
                  <a:gd name="connsiteX0" fmla="*/ 633337 w 633337"/>
                  <a:gd name="connsiteY0" fmla="*/ 84577 h 1461142"/>
                  <a:gd name="connsiteX1" fmla="*/ 317139 w 633337"/>
                  <a:gd name="connsiteY1" fmla="*/ 1445414 h 1461142"/>
                  <a:gd name="connsiteX2" fmla="*/ 7069 w 633337"/>
                  <a:gd name="connsiteY2" fmla="*/ 1373500 h 1461142"/>
                  <a:gd name="connsiteX3" fmla="*/ 655 w 633337"/>
                  <a:gd name="connsiteY3" fmla="*/ 1280123 h 1461142"/>
                  <a:gd name="connsiteX4" fmla="*/ 397721 w 633337"/>
                  <a:gd name="connsiteY4" fmla="*/ 21204 h 1461142"/>
                  <a:gd name="connsiteX5" fmla="*/ 529928 w 633337"/>
                  <a:gd name="connsiteY5" fmla="*/ 11488 h 1461142"/>
                  <a:gd name="connsiteX6" fmla="*/ 633337 w 633337"/>
                  <a:gd name="connsiteY6" fmla="*/ 84577 h 146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3337" h="1461142">
                    <a:moveTo>
                      <a:pt x="633337" y="84577"/>
                    </a:moveTo>
                    <a:cubicBezTo>
                      <a:pt x="554725" y="635344"/>
                      <a:pt x="473857" y="1178015"/>
                      <a:pt x="317139" y="1445414"/>
                    </a:cubicBezTo>
                    <a:cubicBezTo>
                      <a:pt x="199855" y="1483006"/>
                      <a:pt x="98318" y="1450938"/>
                      <a:pt x="7069" y="1373500"/>
                    </a:cubicBezTo>
                    <a:cubicBezTo>
                      <a:pt x="3703" y="1341972"/>
                      <a:pt x="1576" y="1310857"/>
                      <a:pt x="655" y="1280123"/>
                    </a:cubicBezTo>
                    <a:cubicBezTo>
                      <a:pt x="-14267" y="815938"/>
                      <a:pt x="228874" y="434843"/>
                      <a:pt x="397721" y="21204"/>
                    </a:cubicBezTo>
                    <a:cubicBezTo>
                      <a:pt x="418231" y="-4514"/>
                      <a:pt x="475699" y="-5688"/>
                      <a:pt x="529928" y="11488"/>
                    </a:cubicBezTo>
                    <a:cubicBezTo>
                      <a:pt x="573235" y="25173"/>
                      <a:pt x="614510" y="50573"/>
                      <a:pt x="633337" y="84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5416708" y="2835592"/>
                <a:ext cx="632681" cy="1449654"/>
              </a:xfrm>
              <a:custGeom>
                <a:avLst/>
                <a:gdLst>
                  <a:gd name="connsiteX0" fmla="*/ 632682 w 632681"/>
                  <a:gd name="connsiteY0" fmla="*/ 73089 h 1449654"/>
                  <a:gd name="connsiteX1" fmla="*/ 316484 w 632681"/>
                  <a:gd name="connsiteY1" fmla="*/ 1433925 h 1449654"/>
                  <a:gd name="connsiteX2" fmla="*/ 6413 w 632681"/>
                  <a:gd name="connsiteY2" fmla="*/ 1362012 h 1449654"/>
                  <a:gd name="connsiteX3" fmla="*/ 0 w 632681"/>
                  <a:gd name="connsiteY3" fmla="*/ 1268635 h 1449654"/>
                  <a:gd name="connsiteX4" fmla="*/ 174117 w 632681"/>
                  <a:gd name="connsiteY4" fmla="*/ 1332738 h 1449654"/>
                  <a:gd name="connsiteX5" fmla="*/ 491109 w 632681"/>
                  <a:gd name="connsiteY5" fmla="*/ 461391 h 1449654"/>
                  <a:gd name="connsiteX6" fmla="*/ 529241 w 632681"/>
                  <a:gd name="connsiteY6" fmla="*/ 0 h 1449654"/>
                  <a:gd name="connsiteX7" fmla="*/ 632682 w 632681"/>
                  <a:gd name="connsiteY7" fmla="*/ 73089 h 144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681" h="1449654">
                    <a:moveTo>
                      <a:pt x="632682" y="73089"/>
                    </a:moveTo>
                    <a:cubicBezTo>
                      <a:pt x="554069" y="623856"/>
                      <a:pt x="473202" y="1166527"/>
                      <a:pt x="316484" y="1433925"/>
                    </a:cubicBezTo>
                    <a:cubicBezTo>
                      <a:pt x="199199" y="1471517"/>
                      <a:pt x="97663" y="1439450"/>
                      <a:pt x="6413" y="1362012"/>
                    </a:cubicBezTo>
                    <a:cubicBezTo>
                      <a:pt x="3048" y="1330484"/>
                      <a:pt x="920" y="1299369"/>
                      <a:pt x="0" y="1268635"/>
                    </a:cubicBezTo>
                    <a:cubicBezTo>
                      <a:pt x="38449" y="1306862"/>
                      <a:pt x="96520" y="1343025"/>
                      <a:pt x="174117" y="1332738"/>
                    </a:cubicBezTo>
                    <a:cubicBezTo>
                      <a:pt x="327660" y="1312450"/>
                      <a:pt x="477012" y="622236"/>
                      <a:pt x="491109" y="461391"/>
                    </a:cubicBezTo>
                    <a:cubicBezTo>
                      <a:pt x="503396" y="321310"/>
                      <a:pt x="524129" y="64072"/>
                      <a:pt x="529241" y="0"/>
                    </a:cubicBezTo>
                    <a:cubicBezTo>
                      <a:pt x="572579" y="13684"/>
                      <a:pt x="613854" y="39084"/>
                      <a:pt x="632682" y="730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27590">
                    <a:schemeClr val="bg1"/>
                  </a:gs>
                  <a:gs pos="81960">
                    <a:schemeClr val="accent1">
                      <a:lumMod val="40000"/>
                      <a:lumOff val="60000"/>
                    </a:schemeClr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24732" scaled="1"/>
              </a:gradFill>
              <a:ln w="317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 rot="-4350433">
                <a:off x="5895089" y="2781259"/>
                <a:ext cx="75822" cy="207019"/>
              </a:xfrm>
              <a:custGeom>
                <a:avLst/>
                <a:gdLst>
                  <a:gd name="connsiteX0" fmla="*/ 75823 w 75822"/>
                  <a:gd name="connsiteY0" fmla="*/ 103510 h 207019"/>
                  <a:gd name="connsiteX1" fmla="*/ 37912 w 75822"/>
                  <a:gd name="connsiteY1" fmla="*/ 207020 h 207019"/>
                  <a:gd name="connsiteX2" fmla="*/ 0 w 75822"/>
                  <a:gd name="connsiteY2" fmla="*/ 103510 h 207019"/>
                  <a:gd name="connsiteX3" fmla="*/ 37912 w 75822"/>
                  <a:gd name="connsiteY3" fmla="*/ 0 h 207019"/>
                  <a:gd name="connsiteX4" fmla="*/ 75823 w 75822"/>
                  <a:gd name="connsiteY4" fmla="*/ 103510 h 20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22" h="207019">
                    <a:moveTo>
                      <a:pt x="75823" y="103510"/>
                    </a:moveTo>
                    <a:cubicBezTo>
                      <a:pt x="75823" y="160677"/>
                      <a:pt x="58849" y="207020"/>
                      <a:pt x="37912" y="207020"/>
                    </a:cubicBezTo>
                    <a:cubicBezTo>
                      <a:pt x="16974" y="207020"/>
                      <a:pt x="0" y="160677"/>
                      <a:pt x="0" y="103510"/>
                    </a:cubicBezTo>
                    <a:cubicBezTo>
                      <a:pt x="0" y="46343"/>
                      <a:pt x="16974" y="0"/>
                      <a:pt x="37912" y="0"/>
                    </a:cubicBezTo>
                    <a:cubicBezTo>
                      <a:pt x="58849" y="0"/>
                      <a:pt x="75823" y="46343"/>
                      <a:pt x="75823" y="10351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grpSp>
            <p:nvGrpSpPr>
              <p:cNvPr id="667" name="图形 609"/>
              <p:cNvGrpSpPr/>
              <p:nvPr/>
            </p:nvGrpSpPr>
            <p:grpSpPr>
              <a:xfrm>
                <a:off x="5773537" y="2131567"/>
                <a:ext cx="448978" cy="753433"/>
                <a:chOff x="5773537" y="2131567"/>
                <a:chExt cx="448978" cy="753433"/>
              </a:xfrm>
            </p:grpSpPr>
            <p:grpSp>
              <p:nvGrpSpPr>
                <p:cNvPr id="668" name="图形 609"/>
                <p:cNvGrpSpPr/>
                <p:nvPr/>
              </p:nvGrpSpPr>
              <p:grpSpPr>
                <a:xfrm>
                  <a:off x="5869527" y="2131567"/>
                  <a:ext cx="160564" cy="432372"/>
                  <a:chOff x="5869527" y="2131567"/>
                  <a:chExt cx="160564" cy="432372"/>
                </a:xfrm>
              </p:grpSpPr>
              <p:sp>
                <p:nvSpPr>
                  <p:cNvPr id="669" name="任意多边形: 形状 668"/>
                  <p:cNvSpPr/>
                  <p:nvPr/>
                </p:nvSpPr>
                <p:spPr>
                  <a:xfrm rot="-4538482">
                    <a:off x="5942997" y="2258415"/>
                    <a:ext cx="73281" cy="60454"/>
                  </a:xfrm>
                  <a:custGeom>
                    <a:avLst/>
                    <a:gdLst>
                      <a:gd name="connsiteX0" fmla="*/ 73282 w 73281"/>
                      <a:gd name="connsiteY0" fmla="*/ 30227 h 60454"/>
                      <a:gd name="connsiteX1" fmla="*/ 36641 w 73281"/>
                      <a:gd name="connsiteY1" fmla="*/ 60454 h 60454"/>
                      <a:gd name="connsiteX2" fmla="*/ 0 w 73281"/>
                      <a:gd name="connsiteY2" fmla="*/ 30227 h 60454"/>
                      <a:gd name="connsiteX3" fmla="*/ 36641 w 73281"/>
                      <a:gd name="connsiteY3" fmla="*/ 0 h 60454"/>
                      <a:gd name="connsiteX4" fmla="*/ 73282 w 73281"/>
                      <a:gd name="connsiteY4" fmla="*/ 30227 h 604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81" h="60454">
                        <a:moveTo>
                          <a:pt x="73282" y="30227"/>
                        </a:moveTo>
                        <a:cubicBezTo>
                          <a:pt x="73282" y="46921"/>
                          <a:pt x="56877" y="60454"/>
                          <a:pt x="36641" y="60454"/>
                        </a:cubicBezTo>
                        <a:cubicBezTo>
                          <a:pt x="16405" y="60454"/>
                          <a:pt x="0" y="46921"/>
                          <a:pt x="0" y="30227"/>
                        </a:cubicBezTo>
                        <a:cubicBezTo>
                          <a:pt x="0" y="13533"/>
                          <a:pt x="16405" y="0"/>
                          <a:pt x="36641" y="0"/>
                        </a:cubicBezTo>
                        <a:cubicBezTo>
                          <a:pt x="56877" y="0"/>
                          <a:pt x="73282" y="13533"/>
                          <a:pt x="73282" y="30227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 rot="-4538816">
                    <a:off x="5914423" y="2373967"/>
                    <a:ext cx="73280" cy="60452"/>
                  </a:xfrm>
                  <a:custGeom>
                    <a:avLst/>
                    <a:gdLst>
                      <a:gd name="connsiteX0" fmla="*/ 73280 w 73280"/>
                      <a:gd name="connsiteY0" fmla="*/ 30226 h 60452"/>
                      <a:gd name="connsiteX1" fmla="*/ 36640 w 73280"/>
                      <a:gd name="connsiteY1" fmla="*/ 60453 h 60452"/>
                      <a:gd name="connsiteX2" fmla="*/ 0 w 73280"/>
                      <a:gd name="connsiteY2" fmla="*/ 30226 h 60452"/>
                      <a:gd name="connsiteX3" fmla="*/ 36640 w 73280"/>
                      <a:gd name="connsiteY3" fmla="*/ 0 h 60452"/>
                      <a:gd name="connsiteX4" fmla="*/ 73280 w 73280"/>
                      <a:gd name="connsiteY4" fmla="*/ 30226 h 60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80" h="60452">
                        <a:moveTo>
                          <a:pt x="73280" y="30226"/>
                        </a:moveTo>
                        <a:cubicBezTo>
                          <a:pt x="73280" y="46920"/>
                          <a:pt x="56876" y="60453"/>
                          <a:pt x="36640" y="60453"/>
                        </a:cubicBezTo>
                        <a:cubicBezTo>
                          <a:pt x="16404" y="60453"/>
                          <a:pt x="0" y="46920"/>
                          <a:pt x="0" y="30226"/>
                        </a:cubicBezTo>
                        <a:cubicBezTo>
                          <a:pt x="0" y="13533"/>
                          <a:pt x="16404" y="0"/>
                          <a:pt x="36640" y="0"/>
                        </a:cubicBezTo>
                        <a:cubicBezTo>
                          <a:pt x="56876" y="0"/>
                          <a:pt x="73280" y="13533"/>
                          <a:pt x="73280" y="3022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949886" y="2131567"/>
                    <a:ext cx="80205" cy="158877"/>
                  </a:xfrm>
                  <a:custGeom>
                    <a:avLst/>
                    <a:gdLst>
                      <a:gd name="connsiteX0" fmla="*/ 23813 w 80205"/>
                      <a:gd name="connsiteY0" fmla="*/ 131986 h 158877"/>
                      <a:gd name="connsiteX1" fmla="*/ 56229 w 80205"/>
                      <a:gd name="connsiteY1" fmla="*/ 141098 h 158877"/>
                      <a:gd name="connsiteX2" fmla="*/ 66675 w 80205"/>
                      <a:gd name="connsiteY2" fmla="*/ 158878 h 158877"/>
                      <a:gd name="connsiteX3" fmla="*/ 71152 w 80205"/>
                      <a:gd name="connsiteY3" fmla="*/ 668 h 158877"/>
                      <a:gd name="connsiteX4" fmla="*/ 0 w 80205"/>
                      <a:gd name="connsiteY4" fmla="*/ 138875 h 158877"/>
                      <a:gd name="connsiteX5" fmla="*/ 23813 w 80205"/>
                      <a:gd name="connsiteY5" fmla="*/ 131986 h 158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0205" h="158877">
                        <a:moveTo>
                          <a:pt x="23813" y="131986"/>
                        </a:moveTo>
                        <a:cubicBezTo>
                          <a:pt x="27559" y="133510"/>
                          <a:pt x="42990" y="137669"/>
                          <a:pt x="56229" y="141098"/>
                        </a:cubicBezTo>
                        <a:cubicBezTo>
                          <a:pt x="63532" y="143003"/>
                          <a:pt x="63024" y="158021"/>
                          <a:pt x="66675" y="158878"/>
                        </a:cubicBezTo>
                        <a:cubicBezTo>
                          <a:pt x="80137" y="78487"/>
                          <a:pt x="86773" y="8669"/>
                          <a:pt x="71152" y="668"/>
                        </a:cubicBezTo>
                        <a:cubicBezTo>
                          <a:pt x="55467" y="-7365"/>
                          <a:pt x="27623" y="58167"/>
                          <a:pt x="0" y="138875"/>
                        </a:cubicBezTo>
                        <a:cubicBezTo>
                          <a:pt x="5588" y="140971"/>
                          <a:pt x="18288" y="129763"/>
                          <a:pt x="23813" y="13198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5911850" y="2284698"/>
                    <a:ext cx="102171" cy="121189"/>
                  </a:xfrm>
                  <a:custGeom>
                    <a:avLst/>
                    <a:gdLst>
                      <a:gd name="connsiteX0" fmla="*/ 82709 w 102171"/>
                      <a:gd name="connsiteY0" fmla="*/ 121190 h 121189"/>
                      <a:gd name="connsiteX1" fmla="*/ 102172 w 102171"/>
                      <a:gd name="connsiteY1" fmla="*/ 20606 h 121189"/>
                      <a:gd name="connsiteX2" fmla="*/ 84265 w 102171"/>
                      <a:gd name="connsiteY2" fmla="*/ 36703 h 121189"/>
                      <a:gd name="connsiteX3" fmla="*/ 54039 w 102171"/>
                      <a:gd name="connsiteY3" fmla="*/ 27718 h 121189"/>
                      <a:gd name="connsiteX4" fmla="*/ 33274 w 102171"/>
                      <a:gd name="connsiteY4" fmla="*/ 0 h 121189"/>
                      <a:gd name="connsiteX5" fmla="*/ 0 w 102171"/>
                      <a:gd name="connsiteY5" fmla="*/ 105854 h 121189"/>
                      <a:gd name="connsiteX6" fmla="*/ 31305 w 102171"/>
                      <a:gd name="connsiteY6" fmla="*/ 94107 h 121189"/>
                      <a:gd name="connsiteX7" fmla="*/ 70676 w 102171"/>
                      <a:gd name="connsiteY7" fmla="*/ 101981 h 121189"/>
                      <a:gd name="connsiteX8" fmla="*/ 82709 w 102171"/>
                      <a:gd name="connsiteY8" fmla="*/ 121190 h 121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2171" h="121189">
                        <a:moveTo>
                          <a:pt x="82709" y="121190"/>
                        </a:moveTo>
                        <a:cubicBezTo>
                          <a:pt x="89472" y="88773"/>
                          <a:pt x="96298" y="54070"/>
                          <a:pt x="102172" y="20606"/>
                        </a:cubicBezTo>
                        <a:cubicBezTo>
                          <a:pt x="101283" y="20383"/>
                          <a:pt x="94043" y="39592"/>
                          <a:pt x="84265" y="36703"/>
                        </a:cubicBezTo>
                        <a:cubicBezTo>
                          <a:pt x="74993" y="33972"/>
                          <a:pt x="63659" y="30607"/>
                          <a:pt x="54039" y="27718"/>
                        </a:cubicBezTo>
                        <a:cubicBezTo>
                          <a:pt x="43656" y="24606"/>
                          <a:pt x="34957" y="635"/>
                          <a:pt x="33274" y="0"/>
                        </a:cubicBezTo>
                        <a:cubicBezTo>
                          <a:pt x="21685" y="34639"/>
                          <a:pt x="10287" y="71342"/>
                          <a:pt x="0" y="105854"/>
                        </a:cubicBezTo>
                        <a:cubicBezTo>
                          <a:pt x="2096" y="106045"/>
                          <a:pt x="20669" y="91885"/>
                          <a:pt x="31305" y="94107"/>
                        </a:cubicBezTo>
                        <a:cubicBezTo>
                          <a:pt x="43815" y="96742"/>
                          <a:pt x="70676" y="101981"/>
                          <a:pt x="70676" y="101981"/>
                        </a:cubicBezTo>
                        <a:cubicBezTo>
                          <a:pt x="70676" y="101981"/>
                          <a:pt x="77756" y="111887"/>
                          <a:pt x="82709" y="12119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869527" y="2405221"/>
                    <a:ext cx="121951" cy="158718"/>
                  </a:xfrm>
                  <a:custGeom>
                    <a:avLst/>
                    <a:gdLst>
                      <a:gd name="connsiteX0" fmla="*/ 93218 w 121951"/>
                      <a:gd name="connsiteY0" fmla="*/ 20066 h 158718"/>
                      <a:gd name="connsiteX1" fmla="*/ 62516 w 121951"/>
                      <a:gd name="connsiteY1" fmla="*/ 11017 h 158718"/>
                      <a:gd name="connsiteX2" fmla="*/ 37941 w 121951"/>
                      <a:gd name="connsiteY2" fmla="*/ 0 h 158718"/>
                      <a:gd name="connsiteX3" fmla="*/ 0 w 121951"/>
                      <a:gd name="connsiteY3" fmla="*/ 134906 h 158718"/>
                      <a:gd name="connsiteX4" fmla="*/ 89820 w 121951"/>
                      <a:gd name="connsiteY4" fmla="*/ 158718 h 158718"/>
                      <a:gd name="connsiteX5" fmla="*/ 121951 w 121951"/>
                      <a:gd name="connsiteY5" fmla="*/ 15399 h 158718"/>
                      <a:gd name="connsiteX6" fmla="*/ 93218 w 121951"/>
                      <a:gd name="connsiteY6" fmla="*/ 20066 h 158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1951" h="158718">
                        <a:moveTo>
                          <a:pt x="93218" y="20066"/>
                        </a:moveTo>
                        <a:cubicBezTo>
                          <a:pt x="83757" y="18129"/>
                          <a:pt x="72104" y="12414"/>
                          <a:pt x="62516" y="11017"/>
                        </a:cubicBezTo>
                        <a:cubicBezTo>
                          <a:pt x="55340" y="9970"/>
                          <a:pt x="45180" y="571"/>
                          <a:pt x="37941" y="0"/>
                        </a:cubicBezTo>
                        <a:cubicBezTo>
                          <a:pt x="15970" y="74422"/>
                          <a:pt x="0" y="134906"/>
                          <a:pt x="0" y="134906"/>
                        </a:cubicBezTo>
                        <a:lnTo>
                          <a:pt x="89820" y="158718"/>
                        </a:lnTo>
                        <a:cubicBezTo>
                          <a:pt x="89820" y="158718"/>
                          <a:pt x="106585" y="87757"/>
                          <a:pt x="121951" y="15399"/>
                        </a:cubicBezTo>
                        <a:cubicBezTo>
                          <a:pt x="109696" y="20002"/>
                          <a:pt x="104553" y="22352"/>
                          <a:pt x="93218" y="200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</p:grpSp>
            <p:sp>
              <p:nvSpPr>
                <p:cNvPr id="674" name="任意多边形: 形状 673"/>
                <p:cNvSpPr/>
                <p:nvPr/>
              </p:nvSpPr>
              <p:spPr>
                <a:xfrm>
                  <a:off x="5813552" y="2502471"/>
                  <a:ext cx="398462" cy="382528"/>
                </a:xfrm>
                <a:custGeom>
                  <a:avLst/>
                  <a:gdLst>
                    <a:gd name="connsiteX0" fmla="*/ 398463 w 398462"/>
                    <a:gd name="connsiteY0" fmla="*/ 104648 h 382528"/>
                    <a:gd name="connsiteX1" fmla="*/ 262350 w 398462"/>
                    <a:gd name="connsiteY1" fmla="*/ 360617 h 382528"/>
                    <a:gd name="connsiteX2" fmla="*/ 27273 w 398462"/>
                    <a:gd name="connsiteY2" fmla="*/ 318040 h 382528"/>
                    <a:gd name="connsiteX3" fmla="*/ 0 w 398462"/>
                    <a:gd name="connsiteY3" fmla="*/ 236887 h 382528"/>
                    <a:gd name="connsiteX4" fmla="*/ 60420 w 398462"/>
                    <a:gd name="connsiteY4" fmla="*/ 92646 h 382528"/>
                    <a:gd name="connsiteX5" fmla="*/ 70548 w 398462"/>
                    <a:gd name="connsiteY5" fmla="*/ 0 h 382528"/>
                    <a:gd name="connsiteX6" fmla="*/ 398463 w 398462"/>
                    <a:gd name="connsiteY6" fmla="*/ 104648 h 382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8462" h="382528">
                      <a:moveTo>
                        <a:pt x="398463" y="104648"/>
                      </a:moveTo>
                      <a:lnTo>
                        <a:pt x="262350" y="360617"/>
                      </a:lnTo>
                      <a:cubicBezTo>
                        <a:pt x="230886" y="395669"/>
                        <a:pt x="85947" y="393573"/>
                        <a:pt x="27273" y="318040"/>
                      </a:cubicBezTo>
                      <a:cubicBezTo>
                        <a:pt x="6795" y="291655"/>
                        <a:pt x="0" y="236887"/>
                        <a:pt x="0" y="236887"/>
                      </a:cubicBezTo>
                      <a:lnTo>
                        <a:pt x="60420" y="92646"/>
                      </a:lnTo>
                      <a:lnTo>
                        <a:pt x="70548" y="0"/>
                      </a:lnTo>
                      <a:lnTo>
                        <a:pt x="398463" y="1046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27590">
                      <a:schemeClr val="bg1"/>
                    </a:gs>
                    <a:gs pos="81960">
                      <a:schemeClr val="accent2">
                        <a:lumMod val="20000"/>
                        <a:lumOff val="80000"/>
                      </a:schemeClr>
                    </a:gs>
                    <a:gs pos="99110">
                      <a:schemeClr val="accent1">
                        <a:lumMod val="60000"/>
                        <a:lumOff val="40000"/>
                      </a:schemeClr>
                    </a:gs>
                  </a:gsLst>
                  <a:lin ang="5964296" scaled="1"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675" name="图形 609"/>
                <p:cNvGrpSpPr/>
                <p:nvPr/>
              </p:nvGrpSpPr>
              <p:grpSpPr>
                <a:xfrm>
                  <a:off x="5947687" y="2457612"/>
                  <a:ext cx="274827" cy="256557"/>
                  <a:chOff x="5947687" y="2457612"/>
                  <a:chExt cx="274827" cy="256557"/>
                </a:xfrm>
              </p:grpSpPr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5952555" y="2462588"/>
                    <a:ext cx="265025" cy="246552"/>
                  </a:xfrm>
                  <a:custGeom>
                    <a:avLst/>
                    <a:gdLst>
                      <a:gd name="connsiteX0" fmla="*/ 22192 w 265025"/>
                      <a:gd name="connsiteY0" fmla="*/ 71760 h 246552"/>
                      <a:gd name="connsiteX1" fmla="*/ 76674 w 265025"/>
                      <a:gd name="connsiteY1" fmla="*/ 386 h 246552"/>
                      <a:gd name="connsiteX2" fmla="*/ 119029 w 265025"/>
                      <a:gd name="connsiteY2" fmla="*/ 46614 h 246552"/>
                      <a:gd name="connsiteX3" fmla="*/ 163479 w 265025"/>
                      <a:gd name="connsiteY3" fmla="*/ 34613 h 246552"/>
                      <a:gd name="connsiteX4" fmla="*/ 190530 w 265025"/>
                      <a:gd name="connsiteY4" fmla="*/ 72872 h 246552"/>
                      <a:gd name="connsiteX5" fmla="*/ 256443 w 265025"/>
                      <a:gd name="connsiteY5" fmla="*/ 68585 h 246552"/>
                      <a:gd name="connsiteX6" fmla="*/ 195356 w 265025"/>
                      <a:gd name="connsiteY6" fmla="*/ 241115 h 246552"/>
                      <a:gd name="connsiteX7" fmla="*/ 148112 w 265025"/>
                      <a:gd name="connsiteY7" fmla="*/ 204507 h 246552"/>
                      <a:gd name="connsiteX8" fmla="*/ 79119 w 265025"/>
                      <a:gd name="connsiteY8" fmla="*/ 220033 h 246552"/>
                      <a:gd name="connsiteX9" fmla="*/ 58958 w 265025"/>
                      <a:gd name="connsiteY9" fmla="*/ 178091 h 246552"/>
                      <a:gd name="connsiteX10" fmla="*/ 4570 w 265025"/>
                      <a:gd name="connsiteY10" fmla="*/ 184505 h 246552"/>
                      <a:gd name="connsiteX11" fmla="*/ 22192 w 265025"/>
                      <a:gd name="connsiteY11" fmla="*/ 71760 h 246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025" h="246552">
                        <a:moveTo>
                          <a:pt x="22192" y="71760"/>
                        </a:moveTo>
                        <a:cubicBezTo>
                          <a:pt x="22192" y="71760"/>
                          <a:pt x="46448" y="-6122"/>
                          <a:pt x="76674" y="386"/>
                        </a:cubicBezTo>
                        <a:cubicBezTo>
                          <a:pt x="106900" y="6895"/>
                          <a:pt x="119029" y="46614"/>
                          <a:pt x="119029" y="46614"/>
                        </a:cubicBezTo>
                        <a:cubicBezTo>
                          <a:pt x="119029" y="46614"/>
                          <a:pt x="141095" y="25247"/>
                          <a:pt x="163479" y="34613"/>
                        </a:cubicBezTo>
                        <a:cubicBezTo>
                          <a:pt x="185863" y="43979"/>
                          <a:pt x="190530" y="72872"/>
                          <a:pt x="190530" y="72872"/>
                        </a:cubicBezTo>
                        <a:cubicBezTo>
                          <a:pt x="190530" y="72872"/>
                          <a:pt x="225487" y="43281"/>
                          <a:pt x="256443" y="68585"/>
                        </a:cubicBezTo>
                        <a:cubicBezTo>
                          <a:pt x="287399" y="93890"/>
                          <a:pt x="227042" y="217652"/>
                          <a:pt x="195356" y="241115"/>
                        </a:cubicBezTo>
                        <a:cubicBezTo>
                          <a:pt x="163669" y="264578"/>
                          <a:pt x="148112" y="204507"/>
                          <a:pt x="148112" y="204507"/>
                        </a:cubicBezTo>
                        <a:cubicBezTo>
                          <a:pt x="148112" y="204507"/>
                          <a:pt x="106519" y="244607"/>
                          <a:pt x="79119" y="220033"/>
                        </a:cubicBezTo>
                        <a:cubicBezTo>
                          <a:pt x="51719" y="195458"/>
                          <a:pt x="58958" y="178091"/>
                          <a:pt x="58958" y="178091"/>
                        </a:cubicBezTo>
                        <a:cubicBezTo>
                          <a:pt x="58958" y="178091"/>
                          <a:pt x="21239" y="205206"/>
                          <a:pt x="4570" y="184505"/>
                        </a:cubicBezTo>
                        <a:cubicBezTo>
                          <a:pt x="-12099" y="163740"/>
                          <a:pt x="22192" y="71760"/>
                          <a:pt x="22192" y="717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5947687" y="2457612"/>
                    <a:ext cx="274827" cy="256557"/>
                  </a:xfrm>
                  <a:custGeom>
                    <a:avLst/>
                    <a:gdLst>
                      <a:gd name="connsiteX0" fmla="*/ 186857 w 274827"/>
                      <a:gd name="connsiteY0" fmla="*/ 256537 h 256557"/>
                      <a:gd name="connsiteX1" fmla="*/ 178411 w 274827"/>
                      <a:gd name="connsiteY1" fmla="*/ 255235 h 256557"/>
                      <a:gd name="connsiteX2" fmla="*/ 150408 w 274827"/>
                      <a:gd name="connsiteY2" fmla="*/ 218278 h 256557"/>
                      <a:gd name="connsiteX3" fmla="*/ 80589 w 274827"/>
                      <a:gd name="connsiteY3" fmla="*/ 228724 h 256557"/>
                      <a:gd name="connsiteX4" fmla="*/ 58174 w 274827"/>
                      <a:gd name="connsiteY4" fmla="*/ 192433 h 256557"/>
                      <a:gd name="connsiteX5" fmla="*/ 5532 w 274827"/>
                      <a:gd name="connsiteY5" fmla="*/ 192592 h 256557"/>
                      <a:gd name="connsiteX6" fmla="*/ 22296 w 274827"/>
                      <a:gd name="connsiteY6" fmla="*/ 75149 h 256557"/>
                      <a:gd name="connsiteX7" fmla="*/ 82558 w 274827"/>
                      <a:gd name="connsiteY7" fmla="*/ 505 h 256557"/>
                      <a:gd name="connsiteX8" fmla="*/ 126087 w 274827"/>
                      <a:gd name="connsiteY8" fmla="*/ 43304 h 256557"/>
                      <a:gd name="connsiteX9" fmla="*/ 170251 w 274827"/>
                      <a:gd name="connsiteY9" fmla="*/ 34985 h 256557"/>
                      <a:gd name="connsiteX10" fmla="*/ 198445 w 274827"/>
                      <a:gd name="connsiteY10" fmla="*/ 69593 h 256557"/>
                      <a:gd name="connsiteX11" fmla="*/ 264422 w 274827"/>
                      <a:gd name="connsiteY11" fmla="*/ 69688 h 256557"/>
                      <a:gd name="connsiteX12" fmla="*/ 274804 w 274827"/>
                      <a:gd name="connsiteY12" fmla="*/ 99850 h 256557"/>
                      <a:gd name="connsiteX13" fmla="*/ 203144 w 274827"/>
                      <a:gd name="connsiteY13" fmla="*/ 250123 h 256557"/>
                      <a:gd name="connsiteX14" fmla="*/ 186857 w 274827"/>
                      <a:gd name="connsiteY14" fmla="*/ 256537 h 256557"/>
                      <a:gd name="connsiteX15" fmla="*/ 155646 w 274827"/>
                      <a:gd name="connsiteY15" fmla="*/ 199927 h 256557"/>
                      <a:gd name="connsiteX16" fmla="*/ 157805 w 274827"/>
                      <a:gd name="connsiteY16" fmla="*/ 208213 h 256557"/>
                      <a:gd name="connsiteX17" fmla="*/ 181777 w 274827"/>
                      <a:gd name="connsiteY17" fmla="*/ 245805 h 256557"/>
                      <a:gd name="connsiteX18" fmla="*/ 197239 w 274827"/>
                      <a:gd name="connsiteY18" fmla="*/ 242090 h 256557"/>
                      <a:gd name="connsiteX19" fmla="*/ 264834 w 274827"/>
                      <a:gd name="connsiteY19" fmla="*/ 99628 h 256557"/>
                      <a:gd name="connsiteX20" fmla="*/ 258103 w 274827"/>
                      <a:gd name="connsiteY20" fmla="*/ 77467 h 256557"/>
                      <a:gd name="connsiteX21" fmla="*/ 198604 w 274827"/>
                      <a:gd name="connsiteY21" fmla="*/ 81721 h 256557"/>
                      <a:gd name="connsiteX22" fmla="*/ 191841 w 274827"/>
                      <a:gd name="connsiteY22" fmla="*/ 87405 h 256557"/>
                      <a:gd name="connsiteX23" fmla="*/ 190444 w 274827"/>
                      <a:gd name="connsiteY23" fmla="*/ 78705 h 256557"/>
                      <a:gd name="connsiteX24" fmla="*/ 166409 w 274827"/>
                      <a:gd name="connsiteY24" fmla="*/ 44256 h 256557"/>
                      <a:gd name="connsiteX25" fmla="*/ 127357 w 274827"/>
                      <a:gd name="connsiteY25" fmla="*/ 55242 h 256557"/>
                      <a:gd name="connsiteX26" fmla="*/ 121483 w 274827"/>
                      <a:gd name="connsiteY26" fmla="*/ 60893 h 256557"/>
                      <a:gd name="connsiteX27" fmla="*/ 119070 w 274827"/>
                      <a:gd name="connsiteY27" fmla="*/ 53115 h 256557"/>
                      <a:gd name="connsiteX28" fmla="*/ 80462 w 274827"/>
                      <a:gd name="connsiteY28" fmla="*/ 10315 h 256557"/>
                      <a:gd name="connsiteX29" fmla="*/ 31821 w 274827"/>
                      <a:gd name="connsiteY29" fmla="*/ 78292 h 256557"/>
                      <a:gd name="connsiteX30" fmla="*/ 31726 w 274827"/>
                      <a:gd name="connsiteY30" fmla="*/ 78546 h 256557"/>
                      <a:gd name="connsiteX31" fmla="*/ 13311 w 274827"/>
                      <a:gd name="connsiteY31" fmla="*/ 186337 h 256557"/>
                      <a:gd name="connsiteX32" fmla="*/ 60872 w 274827"/>
                      <a:gd name="connsiteY32" fmla="*/ 179003 h 256557"/>
                      <a:gd name="connsiteX33" fmla="*/ 75192 w 274827"/>
                      <a:gd name="connsiteY33" fmla="*/ 168716 h 256557"/>
                      <a:gd name="connsiteX34" fmla="*/ 68397 w 274827"/>
                      <a:gd name="connsiteY34" fmla="*/ 184972 h 256557"/>
                      <a:gd name="connsiteX35" fmla="*/ 87257 w 274827"/>
                      <a:gd name="connsiteY35" fmla="*/ 221262 h 256557"/>
                      <a:gd name="connsiteX36" fmla="*/ 149423 w 274827"/>
                      <a:gd name="connsiteY36" fmla="*/ 205864 h 256557"/>
                      <a:gd name="connsiteX37" fmla="*/ 155646 w 274827"/>
                      <a:gd name="connsiteY37" fmla="*/ 199927 h 256557"/>
                      <a:gd name="connsiteX38" fmla="*/ 27059 w 274827"/>
                      <a:gd name="connsiteY38" fmla="*/ 76736 h 256557"/>
                      <a:gd name="connsiteX39" fmla="*/ 27090 w 274827"/>
                      <a:gd name="connsiteY39" fmla="*/ 76736 h 256557"/>
                      <a:gd name="connsiteX40" fmla="*/ 27059 w 274827"/>
                      <a:gd name="connsiteY40" fmla="*/ 76736 h 256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74827" h="256557">
                        <a:moveTo>
                          <a:pt x="186857" y="256537"/>
                        </a:moveTo>
                        <a:cubicBezTo>
                          <a:pt x="183999" y="256664"/>
                          <a:pt x="181205" y="256219"/>
                          <a:pt x="178411" y="255235"/>
                        </a:cubicBezTo>
                        <a:cubicBezTo>
                          <a:pt x="163330" y="249901"/>
                          <a:pt x="154376" y="229676"/>
                          <a:pt x="150408" y="218278"/>
                        </a:cubicBezTo>
                        <a:cubicBezTo>
                          <a:pt x="137136" y="228978"/>
                          <a:pt x="104815" y="250441"/>
                          <a:pt x="80589" y="228724"/>
                        </a:cubicBezTo>
                        <a:cubicBezTo>
                          <a:pt x="64016" y="213865"/>
                          <a:pt x="59158" y="201038"/>
                          <a:pt x="58174" y="192433"/>
                        </a:cubicBezTo>
                        <a:cubicBezTo>
                          <a:pt x="44966" y="199799"/>
                          <a:pt x="19725" y="210245"/>
                          <a:pt x="5532" y="192592"/>
                        </a:cubicBezTo>
                        <a:cubicBezTo>
                          <a:pt x="-12343" y="170399"/>
                          <a:pt x="18486" y="85436"/>
                          <a:pt x="22296" y="75149"/>
                        </a:cubicBezTo>
                        <a:cubicBezTo>
                          <a:pt x="25122" y="66132"/>
                          <a:pt x="49062" y="-6734"/>
                          <a:pt x="82558" y="505"/>
                        </a:cubicBezTo>
                        <a:cubicBezTo>
                          <a:pt x="107513" y="5902"/>
                          <a:pt x="120912" y="30985"/>
                          <a:pt x="126087" y="43304"/>
                        </a:cubicBezTo>
                        <a:cubicBezTo>
                          <a:pt x="134787" y="36986"/>
                          <a:pt x="152154" y="27397"/>
                          <a:pt x="170251" y="34985"/>
                        </a:cubicBezTo>
                        <a:cubicBezTo>
                          <a:pt x="187650" y="42288"/>
                          <a:pt x="195365" y="59560"/>
                          <a:pt x="198445" y="69593"/>
                        </a:cubicBezTo>
                        <a:cubicBezTo>
                          <a:pt x="210733" y="61877"/>
                          <a:pt x="238831" y="48796"/>
                          <a:pt x="264422" y="69688"/>
                        </a:cubicBezTo>
                        <a:cubicBezTo>
                          <a:pt x="271661" y="75593"/>
                          <a:pt x="275153" y="85753"/>
                          <a:pt x="274804" y="99850"/>
                        </a:cubicBezTo>
                        <a:cubicBezTo>
                          <a:pt x="273725" y="145729"/>
                          <a:pt x="230513" y="229867"/>
                          <a:pt x="203144" y="250123"/>
                        </a:cubicBezTo>
                        <a:cubicBezTo>
                          <a:pt x="197683" y="254187"/>
                          <a:pt x="192222" y="256315"/>
                          <a:pt x="186857" y="256537"/>
                        </a:cubicBezTo>
                        <a:close/>
                        <a:moveTo>
                          <a:pt x="155646" y="199927"/>
                        </a:moveTo>
                        <a:lnTo>
                          <a:pt x="157805" y="208213"/>
                        </a:lnTo>
                        <a:cubicBezTo>
                          <a:pt x="160123" y="217135"/>
                          <a:pt x="168950" y="241265"/>
                          <a:pt x="181777" y="245805"/>
                        </a:cubicBezTo>
                        <a:cubicBezTo>
                          <a:pt x="186507" y="247488"/>
                          <a:pt x="191587" y="246250"/>
                          <a:pt x="197239" y="242090"/>
                        </a:cubicBezTo>
                        <a:cubicBezTo>
                          <a:pt x="220099" y="225136"/>
                          <a:pt x="263755" y="145317"/>
                          <a:pt x="264834" y="99628"/>
                        </a:cubicBezTo>
                        <a:cubicBezTo>
                          <a:pt x="265089" y="88770"/>
                          <a:pt x="262834" y="81340"/>
                          <a:pt x="258103" y="77467"/>
                        </a:cubicBezTo>
                        <a:cubicBezTo>
                          <a:pt x="230830" y="55146"/>
                          <a:pt x="199906" y="80610"/>
                          <a:pt x="198604" y="81721"/>
                        </a:cubicBezTo>
                        <a:lnTo>
                          <a:pt x="191841" y="87405"/>
                        </a:lnTo>
                        <a:lnTo>
                          <a:pt x="190444" y="78705"/>
                        </a:lnTo>
                        <a:cubicBezTo>
                          <a:pt x="190413" y="78451"/>
                          <a:pt x="185904" y="52416"/>
                          <a:pt x="166409" y="44256"/>
                        </a:cubicBezTo>
                        <a:cubicBezTo>
                          <a:pt x="147391" y="36287"/>
                          <a:pt x="127547" y="55051"/>
                          <a:pt x="127357" y="55242"/>
                        </a:cubicBezTo>
                        <a:lnTo>
                          <a:pt x="121483" y="60893"/>
                        </a:lnTo>
                        <a:lnTo>
                          <a:pt x="119070" y="53115"/>
                        </a:lnTo>
                        <a:cubicBezTo>
                          <a:pt x="118975" y="52733"/>
                          <a:pt x="107386" y="16126"/>
                          <a:pt x="80462" y="10315"/>
                        </a:cubicBezTo>
                        <a:cubicBezTo>
                          <a:pt x="59539" y="5807"/>
                          <a:pt x="37790" y="59211"/>
                          <a:pt x="31821" y="78292"/>
                        </a:cubicBezTo>
                        <a:lnTo>
                          <a:pt x="31726" y="78546"/>
                        </a:lnTo>
                        <a:cubicBezTo>
                          <a:pt x="18867" y="113090"/>
                          <a:pt x="2484" y="172875"/>
                          <a:pt x="13311" y="186337"/>
                        </a:cubicBezTo>
                        <a:cubicBezTo>
                          <a:pt x="26805" y="203102"/>
                          <a:pt x="60523" y="179257"/>
                          <a:pt x="60872" y="179003"/>
                        </a:cubicBezTo>
                        <a:lnTo>
                          <a:pt x="75192" y="168716"/>
                        </a:lnTo>
                        <a:lnTo>
                          <a:pt x="68397" y="184972"/>
                        </a:lnTo>
                        <a:cubicBezTo>
                          <a:pt x="68397" y="185036"/>
                          <a:pt x="63317" y="199799"/>
                          <a:pt x="87257" y="221262"/>
                        </a:cubicBezTo>
                        <a:cubicBezTo>
                          <a:pt x="110847" y="242440"/>
                          <a:pt x="149042" y="206213"/>
                          <a:pt x="149423" y="205864"/>
                        </a:cubicBezTo>
                        <a:lnTo>
                          <a:pt x="155646" y="199927"/>
                        </a:lnTo>
                        <a:close/>
                        <a:moveTo>
                          <a:pt x="27059" y="76736"/>
                        </a:moveTo>
                        <a:lnTo>
                          <a:pt x="27090" y="76736"/>
                        </a:lnTo>
                        <a:lnTo>
                          <a:pt x="27059" y="76736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31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cs typeface="汉仪君黑-55W" panose="00020600040101010101" charset="-122"/>
                    </a:endParaRPr>
                  </a:p>
                </p:txBody>
              </p:sp>
            </p:grpSp>
            <p:sp>
              <p:nvSpPr>
                <p:cNvPr id="678" name="任意多边形: 形状 677"/>
                <p:cNvSpPr/>
                <p:nvPr/>
              </p:nvSpPr>
              <p:spPr>
                <a:xfrm>
                  <a:off x="6095673" y="2538783"/>
                  <a:ext cx="50483" cy="133241"/>
                </a:xfrm>
                <a:custGeom>
                  <a:avLst/>
                  <a:gdLst>
                    <a:gd name="connsiteX0" fmla="*/ 5153 w 50483"/>
                    <a:gd name="connsiteY0" fmla="*/ 133233 h 133241"/>
                    <a:gd name="connsiteX1" fmla="*/ 3787 w 50483"/>
                    <a:gd name="connsiteY1" fmla="*/ 133106 h 133241"/>
                    <a:gd name="connsiteX2" fmla="*/ 136 w 50483"/>
                    <a:gd name="connsiteY2" fmla="*/ 127169 h 133241"/>
                    <a:gd name="connsiteX3" fmla="*/ 41506 w 50483"/>
                    <a:gd name="connsiteY3" fmla="*/ 2074 h 133241"/>
                    <a:gd name="connsiteX4" fmla="*/ 48396 w 50483"/>
                    <a:gd name="connsiteY4" fmla="*/ 899 h 133241"/>
                    <a:gd name="connsiteX5" fmla="*/ 49571 w 50483"/>
                    <a:gd name="connsiteY5" fmla="*/ 7789 h 133241"/>
                    <a:gd name="connsiteX6" fmla="*/ 9756 w 50483"/>
                    <a:gd name="connsiteY6" fmla="*/ 129487 h 133241"/>
                    <a:gd name="connsiteX7" fmla="*/ 5153 w 50483"/>
                    <a:gd name="connsiteY7" fmla="*/ 133233 h 13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483" h="133241">
                      <a:moveTo>
                        <a:pt x="5153" y="133233"/>
                      </a:moveTo>
                      <a:cubicBezTo>
                        <a:pt x="4708" y="133265"/>
                        <a:pt x="4264" y="133202"/>
                        <a:pt x="3787" y="133106"/>
                      </a:cubicBezTo>
                      <a:cubicBezTo>
                        <a:pt x="1152" y="132471"/>
                        <a:pt x="-499" y="129804"/>
                        <a:pt x="136" y="127169"/>
                      </a:cubicBezTo>
                      <a:cubicBezTo>
                        <a:pt x="1120" y="123042"/>
                        <a:pt x="24711" y="25759"/>
                        <a:pt x="41506" y="2074"/>
                      </a:cubicBezTo>
                      <a:cubicBezTo>
                        <a:pt x="43094" y="-148"/>
                        <a:pt x="46173" y="-657"/>
                        <a:pt x="48396" y="899"/>
                      </a:cubicBezTo>
                      <a:cubicBezTo>
                        <a:pt x="50619" y="2487"/>
                        <a:pt x="51158" y="5566"/>
                        <a:pt x="49571" y="7789"/>
                      </a:cubicBezTo>
                      <a:cubicBezTo>
                        <a:pt x="33886" y="29950"/>
                        <a:pt x="9979" y="128471"/>
                        <a:pt x="9756" y="129487"/>
                      </a:cubicBezTo>
                      <a:cubicBezTo>
                        <a:pt x="9217" y="131646"/>
                        <a:pt x="7311" y="133138"/>
                        <a:pt x="5153" y="1332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79" name="任意多边形: 形状 678"/>
                <p:cNvSpPr/>
                <p:nvPr/>
              </p:nvSpPr>
              <p:spPr>
                <a:xfrm>
                  <a:off x="6006449" y="2513002"/>
                  <a:ext cx="66714" cy="138223"/>
                </a:xfrm>
                <a:custGeom>
                  <a:avLst/>
                  <a:gdLst>
                    <a:gd name="connsiteX0" fmla="*/ 5128 w 66714"/>
                    <a:gd name="connsiteY0" fmla="*/ 138218 h 138223"/>
                    <a:gd name="connsiteX1" fmla="*/ 3159 w 66714"/>
                    <a:gd name="connsiteY1" fmla="*/ 137900 h 138223"/>
                    <a:gd name="connsiteX2" fmla="*/ 333 w 66714"/>
                    <a:gd name="connsiteY2" fmla="*/ 131519 h 138223"/>
                    <a:gd name="connsiteX3" fmla="*/ 57769 w 66714"/>
                    <a:gd name="connsiteY3" fmla="*/ 2074 h 138223"/>
                    <a:gd name="connsiteX4" fmla="*/ 64627 w 66714"/>
                    <a:gd name="connsiteY4" fmla="*/ 899 h 138223"/>
                    <a:gd name="connsiteX5" fmla="*/ 65802 w 66714"/>
                    <a:gd name="connsiteY5" fmla="*/ 7789 h 138223"/>
                    <a:gd name="connsiteX6" fmla="*/ 9509 w 66714"/>
                    <a:gd name="connsiteY6" fmla="*/ 135075 h 138223"/>
                    <a:gd name="connsiteX7" fmla="*/ 5128 w 66714"/>
                    <a:gd name="connsiteY7" fmla="*/ 138218 h 13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714" h="138223">
                      <a:moveTo>
                        <a:pt x="5128" y="138218"/>
                      </a:moveTo>
                      <a:cubicBezTo>
                        <a:pt x="4492" y="138250"/>
                        <a:pt x="3826" y="138155"/>
                        <a:pt x="3159" y="137900"/>
                      </a:cubicBezTo>
                      <a:cubicBezTo>
                        <a:pt x="619" y="136916"/>
                        <a:pt x="-651" y="134059"/>
                        <a:pt x="333" y="131519"/>
                      </a:cubicBezTo>
                      <a:cubicBezTo>
                        <a:pt x="1985" y="127201"/>
                        <a:pt x="41196" y="25506"/>
                        <a:pt x="57769" y="2074"/>
                      </a:cubicBezTo>
                      <a:cubicBezTo>
                        <a:pt x="59357" y="-148"/>
                        <a:pt x="62436" y="-657"/>
                        <a:pt x="64627" y="899"/>
                      </a:cubicBezTo>
                      <a:cubicBezTo>
                        <a:pt x="66850" y="2487"/>
                        <a:pt x="67389" y="5566"/>
                        <a:pt x="65802" y="7789"/>
                      </a:cubicBezTo>
                      <a:cubicBezTo>
                        <a:pt x="49927" y="30205"/>
                        <a:pt x="9922" y="134027"/>
                        <a:pt x="9509" y="135075"/>
                      </a:cubicBezTo>
                      <a:cubicBezTo>
                        <a:pt x="8842" y="136948"/>
                        <a:pt x="7064" y="138155"/>
                        <a:pt x="5128" y="13821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80" name="任意多边形: 形状 679"/>
                <p:cNvSpPr/>
                <p:nvPr/>
              </p:nvSpPr>
              <p:spPr>
                <a:xfrm>
                  <a:off x="5808421" y="2595117"/>
                  <a:ext cx="167750" cy="216097"/>
                </a:xfrm>
                <a:custGeom>
                  <a:avLst/>
                  <a:gdLst>
                    <a:gd name="connsiteX0" fmla="*/ 49168 w 167750"/>
                    <a:gd name="connsiteY0" fmla="*/ 206439 h 216097"/>
                    <a:gd name="connsiteX1" fmla="*/ 65551 w 167750"/>
                    <a:gd name="connsiteY1" fmla="*/ 0 h 216097"/>
                    <a:gd name="connsiteX2" fmla="*/ 166738 w 167750"/>
                    <a:gd name="connsiteY2" fmla="*/ 103442 h 216097"/>
                    <a:gd name="connsiteX3" fmla="*/ 49168 w 167750"/>
                    <a:gd name="connsiteY3" fmla="*/ 206439 h 216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750" h="216097">
                      <a:moveTo>
                        <a:pt x="49168" y="206439"/>
                      </a:moveTo>
                      <a:cubicBezTo>
                        <a:pt x="-8141" y="178943"/>
                        <a:pt x="-30049" y="73851"/>
                        <a:pt x="65551" y="0"/>
                      </a:cubicBezTo>
                      <a:cubicBezTo>
                        <a:pt x="97301" y="9430"/>
                        <a:pt x="158769" y="44323"/>
                        <a:pt x="166738" y="103442"/>
                      </a:cubicBezTo>
                      <a:cubicBezTo>
                        <a:pt x="176898" y="179165"/>
                        <a:pt x="108636" y="240538"/>
                        <a:pt x="49168" y="206439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81" name="任意多边形: 形状 680"/>
                <p:cNvSpPr/>
                <p:nvPr/>
              </p:nvSpPr>
              <p:spPr>
                <a:xfrm>
                  <a:off x="5773537" y="2506678"/>
                  <a:ext cx="296414" cy="273555"/>
                </a:xfrm>
                <a:custGeom>
                  <a:avLst/>
                  <a:gdLst>
                    <a:gd name="connsiteX0" fmla="*/ 45920 w 296414"/>
                    <a:gd name="connsiteY0" fmla="*/ 244871 h 273555"/>
                    <a:gd name="connsiteX1" fmla="*/ 12614 w 296414"/>
                    <a:gd name="connsiteY1" fmla="*/ 24241 h 273555"/>
                    <a:gd name="connsiteX2" fmla="*/ 296396 w 296414"/>
                    <a:gd name="connsiteY2" fmla="*/ 53323 h 273555"/>
                    <a:gd name="connsiteX3" fmla="*/ 236737 w 296414"/>
                    <a:gd name="connsiteY3" fmla="*/ 104092 h 273555"/>
                    <a:gd name="connsiteX4" fmla="*/ 118437 w 296414"/>
                    <a:gd name="connsiteY4" fmla="*/ 93138 h 273555"/>
                    <a:gd name="connsiteX5" fmla="*/ 172031 w 296414"/>
                    <a:gd name="connsiteY5" fmla="*/ 195437 h 273555"/>
                    <a:gd name="connsiteX6" fmla="*/ 45920 w 296414"/>
                    <a:gd name="connsiteY6" fmla="*/ 244871 h 27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6414" h="273555">
                      <a:moveTo>
                        <a:pt x="45920" y="244871"/>
                      </a:moveTo>
                      <a:cubicBezTo>
                        <a:pt x="45920" y="244871"/>
                        <a:pt x="-29074" y="92440"/>
                        <a:pt x="12614" y="24241"/>
                      </a:cubicBezTo>
                      <a:cubicBezTo>
                        <a:pt x="54302" y="-43927"/>
                        <a:pt x="296396" y="53323"/>
                        <a:pt x="296396" y="53323"/>
                      </a:cubicBezTo>
                      <a:cubicBezTo>
                        <a:pt x="296396" y="53323"/>
                        <a:pt x="299190" y="96154"/>
                        <a:pt x="236737" y="104092"/>
                      </a:cubicBezTo>
                      <a:cubicBezTo>
                        <a:pt x="191017" y="109902"/>
                        <a:pt x="118437" y="93138"/>
                        <a:pt x="118437" y="93138"/>
                      </a:cubicBezTo>
                      <a:cubicBezTo>
                        <a:pt x="118437" y="93138"/>
                        <a:pt x="168792" y="148066"/>
                        <a:pt x="172031" y="195437"/>
                      </a:cubicBezTo>
                      <a:cubicBezTo>
                        <a:pt x="175968" y="253507"/>
                        <a:pt x="100943" y="309070"/>
                        <a:pt x="45920" y="244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82" name="任意多边形: 形状 681"/>
                <p:cNvSpPr/>
                <p:nvPr/>
              </p:nvSpPr>
              <p:spPr>
                <a:xfrm>
                  <a:off x="5850889" y="2496883"/>
                  <a:ext cx="224261" cy="116841"/>
                </a:xfrm>
                <a:custGeom>
                  <a:avLst/>
                  <a:gdLst>
                    <a:gd name="connsiteX0" fmla="*/ 150146 w 224261"/>
                    <a:gd name="connsiteY0" fmla="*/ 116618 h 116841"/>
                    <a:gd name="connsiteX1" fmla="*/ 46800 w 224261"/>
                    <a:gd name="connsiteY1" fmla="*/ 108077 h 116841"/>
                    <a:gd name="connsiteX2" fmla="*/ 42831 w 224261"/>
                    <a:gd name="connsiteY2" fmla="*/ 102331 h 116841"/>
                    <a:gd name="connsiteX3" fmla="*/ 48578 w 224261"/>
                    <a:gd name="connsiteY3" fmla="*/ 98362 h 116841"/>
                    <a:gd name="connsiteX4" fmla="*/ 194088 w 224261"/>
                    <a:gd name="connsiteY4" fmla="*/ 98171 h 116841"/>
                    <a:gd name="connsiteX5" fmla="*/ 214313 w 224261"/>
                    <a:gd name="connsiteY5" fmla="*/ 63754 h 116841"/>
                    <a:gd name="connsiteX6" fmla="*/ 4890 w 224261"/>
                    <a:gd name="connsiteY6" fmla="*/ 9875 h 116841"/>
                    <a:gd name="connsiteX7" fmla="*/ 0 w 224261"/>
                    <a:gd name="connsiteY7" fmla="*/ 4890 h 116841"/>
                    <a:gd name="connsiteX8" fmla="*/ 4985 w 224261"/>
                    <a:gd name="connsiteY8" fmla="*/ 0 h 116841"/>
                    <a:gd name="connsiteX9" fmla="*/ 220663 w 224261"/>
                    <a:gd name="connsiteY9" fmla="*/ 55595 h 116841"/>
                    <a:gd name="connsiteX10" fmla="*/ 223298 w 224261"/>
                    <a:gd name="connsiteY10" fmla="*/ 56579 h 116841"/>
                    <a:gd name="connsiteX11" fmla="*/ 223774 w 224261"/>
                    <a:gd name="connsiteY11" fmla="*/ 59341 h 116841"/>
                    <a:gd name="connsiteX12" fmla="*/ 198660 w 224261"/>
                    <a:gd name="connsiteY12" fmla="*/ 106903 h 116841"/>
                    <a:gd name="connsiteX13" fmla="*/ 150146 w 224261"/>
                    <a:gd name="connsiteY13" fmla="*/ 116618 h 11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4261" h="116841">
                      <a:moveTo>
                        <a:pt x="150146" y="116618"/>
                      </a:moveTo>
                      <a:cubicBezTo>
                        <a:pt x="104299" y="118428"/>
                        <a:pt x="50007" y="108649"/>
                        <a:pt x="46800" y="108077"/>
                      </a:cubicBezTo>
                      <a:cubicBezTo>
                        <a:pt x="44133" y="107601"/>
                        <a:pt x="42355" y="105029"/>
                        <a:pt x="42831" y="102331"/>
                      </a:cubicBezTo>
                      <a:cubicBezTo>
                        <a:pt x="43307" y="99664"/>
                        <a:pt x="45879" y="97886"/>
                        <a:pt x="48578" y="98362"/>
                      </a:cubicBezTo>
                      <a:cubicBezTo>
                        <a:pt x="49657" y="98552"/>
                        <a:pt x="156591" y="117761"/>
                        <a:pt x="194088" y="98171"/>
                      </a:cubicBezTo>
                      <a:cubicBezTo>
                        <a:pt x="213424" y="88075"/>
                        <a:pt x="214630" y="70517"/>
                        <a:pt x="214313" y="63754"/>
                      </a:cubicBezTo>
                      <a:cubicBezTo>
                        <a:pt x="193770" y="56166"/>
                        <a:pt x="67818" y="10573"/>
                        <a:pt x="4890" y="9875"/>
                      </a:cubicBezTo>
                      <a:cubicBezTo>
                        <a:pt x="2159" y="9843"/>
                        <a:pt x="-31" y="7620"/>
                        <a:pt x="0" y="4890"/>
                      </a:cubicBezTo>
                      <a:cubicBezTo>
                        <a:pt x="32" y="2159"/>
                        <a:pt x="2350" y="-31"/>
                        <a:pt x="4985" y="0"/>
                      </a:cubicBezTo>
                      <a:cubicBezTo>
                        <a:pt x="75057" y="794"/>
                        <a:pt x="214757" y="53340"/>
                        <a:pt x="220663" y="55595"/>
                      </a:cubicBezTo>
                      <a:lnTo>
                        <a:pt x="223298" y="56579"/>
                      </a:lnTo>
                      <a:lnTo>
                        <a:pt x="223774" y="59341"/>
                      </a:lnTo>
                      <a:cubicBezTo>
                        <a:pt x="225679" y="70263"/>
                        <a:pt x="222917" y="94234"/>
                        <a:pt x="198660" y="106903"/>
                      </a:cubicBezTo>
                      <a:cubicBezTo>
                        <a:pt x="186754" y="113126"/>
                        <a:pt x="169164" y="115856"/>
                        <a:pt x="150146" y="11661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683" name="图形 609"/>
              <p:cNvGrpSpPr/>
              <p:nvPr/>
            </p:nvGrpSpPr>
            <p:grpSpPr>
              <a:xfrm>
                <a:off x="2339523" y="4566353"/>
                <a:ext cx="470615" cy="1484868"/>
                <a:chOff x="2339523" y="4566353"/>
                <a:chExt cx="470615" cy="1484868"/>
              </a:xfrm>
            </p:grpSpPr>
            <p:sp>
              <p:nvSpPr>
                <p:cNvPr id="684" name="任意多边形: 形状 683"/>
                <p:cNvSpPr/>
                <p:nvPr/>
              </p:nvSpPr>
              <p:spPr>
                <a:xfrm>
                  <a:off x="2339523" y="4566353"/>
                  <a:ext cx="470615" cy="1484868"/>
                </a:xfrm>
                <a:custGeom>
                  <a:avLst/>
                  <a:gdLst>
                    <a:gd name="connsiteX0" fmla="*/ 284868 w 470615"/>
                    <a:gd name="connsiteY0" fmla="*/ 1451542 h 1484868"/>
                    <a:gd name="connsiteX1" fmla="*/ 41854 w 470615"/>
                    <a:gd name="connsiteY1" fmla="*/ 1430015 h 1484868"/>
                    <a:gd name="connsiteX2" fmla="*/ 41187 w 470615"/>
                    <a:gd name="connsiteY2" fmla="*/ 1413442 h 1484868"/>
                    <a:gd name="connsiteX3" fmla="*/ 140120 w 470615"/>
                    <a:gd name="connsiteY3" fmla="*/ 25871 h 1484868"/>
                    <a:gd name="connsiteX4" fmla="*/ 329191 w 470615"/>
                    <a:gd name="connsiteY4" fmla="*/ 5393 h 1484868"/>
                    <a:gd name="connsiteX5" fmla="*/ 456001 w 470615"/>
                    <a:gd name="connsiteY5" fmla="*/ 64987 h 1484868"/>
                    <a:gd name="connsiteX6" fmla="*/ 284868 w 470615"/>
                    <a:gd name="connsiteY6" fmla="*/ 1451542 h 14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0615" h="1484868">
                      <a:moveTo>
                        <a:pt x="284868" y="1451542"/>
                      </a:moveTo>
                      <a:cubicBezTo>
                        <a:pt x="218796" y="1508787"/>
                        <a:pt x="60586" y="1486149"/>
                        <a:pt x="41854" y="1430015"/>
                      </a:cubicBezTo>
                      <a:cubicBezTo>
                        <a:pt x="41663" y="1424491"/>
                        <a:pt x="41441" y="1418966"/>
                        <a:pt x="41187" y="1413442"/>
                      </a:cubicBezTo>
                      <a:cubicBezTo>
                        <a:pt x="21946" y="943034"/>
                        <a:pt x="-82352" y="478245"/>
                        <a:pt x="140120" y="25871"/>
                      </a:cubicBezTo>
                      <a:cubicBezTo>
                        <a:pt x="205366" y="1869"/>
                        <a:pt x="268612" y="-6577"/>
                        <a:pt x="329191" y="5393"/>
                      </a:cubicBezTo>
                      <a:cubicBezTo>
                        <a:pt x="372943" y="13997"/>
                        <a:pt x="415297" y="33269"/>
                        <a:pt x="456001" y="64987"/>
                      </a:cubicBezTo>
                      <a:cubicBezTo>
                        <a:pt x="511182" y="369978"/>
                        <a:pt x="400470" y="907315"/>
                        <a:pt x="284868" y="14515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85" name="任意多边形: 形状 684"/>
                <p:cNvSpPr/>
                <p:nvPr/>
              </p:nvSpPr>
              <p:spPr>
                <a:xfrm>
                  <a:off x="2380710" y="4571714"/>
                  <a:ext cx="429411" cy="1479507"/>
                </a:xfrm>
                <a:custGeom>
                  <a:avLst/>
                  <a:gdLst>
                    <a:gd name="connsiteX0" fmla="*/ 243681 w 429411"/>
                    <a:gd name="connsiteY0" fmla="*/ 1446181 h 1479507"/>
                    <a:gd name="connsiteX1" fmla="*/ 667 w 429411"/>
                    <a:gd name="connsiteY1" fmla="*/ 1424654 h 1479507"/>
                    <a:gd name="connsiteX2" fmla="*/ 0 w 429411"/>
                    <a:gd name="connsiteY2" fmla="*/ 1408081 h 1479507"/>
                    <a:gd name="connsiteX3" fmla="*/ 287973 w 429411"/>
                    <a:gd name="connsiteY3" fmla="*/ 0 h 1479507"/>
                    <a:gd name="connsiteX4" fmla="*/ 414782 w 429411"/>
                    <a:gd name="connsiteY4" fmla="*/ 59595 h 1479507"/>
                    <a:gd name="connsiteX5" fmla="*/ 243681 w 429411"/>
                    <a:gd name="connsiteY5" fmla="*/ 1446181 h 1479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411" h="1479507">
                      <a:moveTo>
                        <a:pt x="243681" y="1446181"/>
                      </a:moveTo>
                      <a:cubicBezTo>
                        <a:pt x="177610" y="1503426"/>
                        <a:pt x="19399" y="1480788"/>
                        <a:pt x="667" y="1424654"/>
                      </a:cubicBezTo>
                      <a:cubicBezTo>
                        <a:pt x="476" y="1419130"/>
                        <a:pt x="254" y="1413605"/>
                        <a:pt x="0" y="1408081"/>
                      </a:cubicBezTo>
                      <a:cubicBezTo>
                        <a:pt x="397161" y="1484471"/>
                        <a:pt x="297466" y="119697"/>
                        <a:pt x="287973" y="0"/>
                      </a:cubicBezTo>
                      <a:cubicBezTo>
                        <a:pt x="331724" y="8604"/>
                        <a:pt x="374079" y="27876"/>
                        <a:pt x="414782" y="59595"/>
                      </a:cubicBezTo>
                      <a:cubicBezTo>
                        <a:pt x="469995" y="364617"/>
                        <a:pt x="359283" y="901954"/>
                        <a:pt x="243681" y="144618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27590">
                      <a:schemeClr val="accent2">
                        <a:lumMod val="20000"/>
                        <a:lumOff val="80000"/>
                      </a:schemeClr>
                    </a:gs>
                    <a:gs pos="81960">
                      <a:schemeClr val="accent1">
                        <a:lumMod val="20000"/>
                        <a:lumOff val="80000"/>
                      </a:schemeClr>
                    </a:gs>
                    <a:gs pos="9911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</a:gradFill>
                <a:ln w="31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cs typeface="汉仪君黑-55W" panose="00020600040101010101" charset="-122"/>
                  </a:endParaRPr>
                </a:p>
              </p:txBody>
            </p:sp>
          </p:grpSp>
        </p:grpSp>
        <p:grpSp>
          <p:nvGrpSpPr>
            <p:cNvPr id="686" name="图形 609"/>
            <p:cNvGrpSpPr/>
            <p:nvPr/>
          </p:nvGrpSpPr>
          <p:grpSpPr>
            <a:xfrm>
              <a:off x="2152391" y="2190844"/>
              <a:ext cx="674827" cy="602932"/>
              <a:chOff x="3565035" y="2560351"/>
              <a:chExt cx="674827" cy="602932"/>
            </a:xfrm>
          </p:grpSpPr>
          <p:sp>
            <p:nvSpPr>
              <p:cNvPr id="687" name="任意多边形: 形状 686"/>
              <p:cNvSpPr/>
              <p:nvPr/>
            </p:nvSpPr>
            <p:spPr>
              <a:xfrm>
                <a:off x="3795744" y="2653506"/>
                <a:ext cx="352742" cy="509777"/>
              </a:xfrm>
              <a:custGeom>
                <a:avLst/>
                <a:gdLst>
                  <a:gd name="connsiteX0" fmla="*/ 352743 w 352742"/>
                  <a:gd name="connsiteY0" fmla="*/ 52864 h 509777"/>
                  <a:gd name="connsiteX1" fmla="*/ 259239 w 352742"/>
                  <a:gd name="connsiteY1" fmla="*/ 485997 h 509777"/>
                  <a:gd name="connsiteX2" fmla="*/ 65215 w 352742"/>
                  <a:gd name="connsiteY2" fmla="*/ 485140 h 509777"/>
                  <a:gd name="connsiteX3" fmla="*/ 21082 w 352742"/>
                  <a:gd name="connsiteY3" fmla="*/ 463391 h 509777"/>
                  <a:gd name="connsiteX4" fmla="*/ 0 w 352742"/>
                  <a:gd name="connsiteY4" fmla="*/ 434435 h 509777"/>
                  <a:gd name="connsiteX5" fmla="*/ 93758 w 352742"/>
                  <a:gd name="connsiteY5" fmla="*/ 0 h 509777"/>
                  <a:gd name="connsiteX6" fmla="*/ 352743 w 352742"/>
                  <a:gd name="connsiteY6" fmla="*/ 52864 h 50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742" h="509777">
                    <a:moveTo>
                      <a:pt x="352743" y="52864"/>
                    </a:moveTo>
                    <a:lnTo>
                      <a:pt x="259239" y="485997"/>
                    </a:lnTo>
                    <a:cubicBezTo>
                      <a:pt x="249936" y="522795"/>
                      <a:pt x="138906" y="512413"/>
                      <a:pt x="65215" y="485140"/>
                    </a:cubicBezTo>
                    <a:cubicBezTo>
                      <a:pt x="47816" y="478695"/>
                      <a:pt x="32480" y="471297"/>
                      <a:pt x="21082" y="463391"/>
                    </a:cubicBezTo>
                    <a:cubicBezTo>
                      <a:pt x="7938" y="454247"/>
                      <a:pt x="-32" y="444373"/>
                      <a:pt x="0" y="434435"/>
                    </a:cubicBezTo>
                    <a:lnTo>
                      <a:pt x="93758" y="0"/>
                    </a:lnTo>
                    <a:lnTo>
                      <a:pt x="352743" y="528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3822573" y="2842260"/>
                <a:ext cx="102711" cy="296386"/>
              </a:xfrm>
              <a:custGeom>
                <a:avLst/>
                <a:gdLst>
                  <a:gd name="connsiteX0" fmla="*/ 61913 w 102711"/>
                  <a:gd name="connsiteY0" fmla="*/ 0 h 296386"/>
                  <a:gd name="connsiteX1" fmla="*/ 0 w 102711"/>
                  <a:gd name="connsiteY1" fmla="*/ 278352 h 296386"/>
                  <a:gd name="connsiteX2" fmla="*/ 38386 w 102711"/>
                  <a:gd name="connsiteY2" fmla="*/ 296386 h 296386"/>
                  <a:gd name="connsiteX3" fmla="*/ 102711 w 102711"/>
                  <a:gd name="connsiteY3" fmla="*/ 15049 h 296386"/>
                  <a:gd name="connsiteX4" fmla="*/ 61913 w 102711"/>
                  <a:gd name="connsiteY4" fmla="*/ 0 h 29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11" h="296386">
                    <a:moveTo>
                      <a:pt x="61913" y="0"/>
                    </a:moveTo>
                    <a:lnTo>
                      <a:pt x="0" y="278352"/>
                    </a:lnTo>
                    <a:cubicBezTo>
                      <a:pt x="10604" y="284861"/>
                      <a:pt x="23749" y="290957"/>
                      <a:pt x="38386" y="296386"/>
                    </a:cubicBezTo>
                    <a:lnTo>
                      <a:pt x="102711" y="15049"/>
                    </a:lnTo>
                    <a:cubicBezTo>
                      <a:pt x="89122" y="12478"/>
                      <a:pt x="75057" y="6477"/>
                      <a:pt x="61913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3775465" y="2560351"/>
                <a:ext cx="464397" cy="295688"/>
              </a:xfrm>
              <a:custGeom>
                <a:avLst/>
                <a:gdLst>
                  <a:gd name="connsiteX0" fmla="*/ 464398 w 464397"/>
                  <a:gd name="connsiteY0" fmla="*/ 86836 h 295688"/>
                  <a:gd name="connsiteX1" fmla="*/ 425727 w 464397"/>
                  <a:gd name="connsiteY1" fmla="*/ 276289 h 295688"/>
                  <a:gd name="connsiteX2" fmla="*/ 109179 w 464397"/>
                  <a:gd name="connsiteY2" fmla="*/ 252984 h 295688"/>
                  <a:gd name="connsiteX3" fmla="*/ 77334 w 464397"/>
                  <a:gd name="connsiteY3" fmla="*/ 242443 h 295688"/>
                  <a:gd name="connsiteX4" fmla="*/ 245 w 464397"/>
                  <a:gd name="connsiteY4" fmla="*/ 189452 h 295688"/>
                  <a:gd name="connsiteX5" fmla="*/ 38916 w 464397"/>
                  <a:gd name="connsiteY5" fmla="*/ 0 h 295688"/>
                  <a:gd name="connsiteX6" fmla="*/ 464398 w 464397"/>
                  <a:gd name="connsiteY6" fmla="*/ 86836 h 29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397" h="295688">
                    <a:moveTo>
                      <a:pt x="464398" y="86836"/>
                    </a:moveTo>
                    <a:lnTo>
                      <a:pt x="425727" y="276289"/>
                    </a:lnTo>
                    <a:cubicBezTo>
                      <a:pt x="417916" y="314579"/>
                      <a:pt x="232718" y="290544"/>
                      <a:pt x="109179" y="252984"/>
                    </a:cubicBezTo>
                    <a:cubicBezTo>
                      <a:pt x="98003" y="249555"/>
                      <a:pt x="87335" y="246063"/>
                      <a:pt x="77334" y="242443"/>
                    </a:cubicBezTo>
                    <a:cubicBezTo>
                      <a:pt x="29137" y="225203"/>
                      <a:pt x="-3153" y="206185"/>
                      <a:pt x="245" y="189452"/>
                    </a:cubicBezTo>
                    <a:lnTo>
                      <a:pt x="38916" y="0"/>
                    </a:lnTo>
                    <a:lnTo>
                      <a:pt x="464398" y="86836"/>
                    </a:lnTo>
                    <a:close/>
                  </a:path>
                </a:pathLst>
              </a:custGeom>
              <a:solidFill>
                <a:schemeClr val="accent1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3852798" y="2699607"/>
                <a:ext cx="51752" cy="113696"/>
              </a:xfrm>
              <a:custGeom>
                <a:avLst/>
                <a:gdLst>
                  <a:gd name="connsiteX0" fmla="*/ 51753 w 51752"/>
                  <a:gd name="connsiteY0" fmla="*/ 16224 h 113696"/>
                  <a:gd name="connsiteX1" fmla="*/ 31845 w 51752"/>
                  <a:gd name="connsiteY1" fmla="*/ 113697 h 113696"/>
                  <a:gd name="connsiteX2" fmla="*/ 0 w 51752"/>
                  <a:gd name="connsiteY2" fmla="*/ 103156 h 113696"/>
                  <a:gd name="connsiteX3" fmla="*/ 21050 w 51752"/>
                  <a:gd name="connsiteY3" fmla="*/ 0 h 113696"/>
                  <a:gd name="connsiteX4" fmla="*/ 51753 w 51752"/>
                  <a:gd name="connsiteY4" fmla="*/ 16224 h 113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52" h="113696">
                    <a:moveTo>
                      <a:pt x="51753" y="16224"/>
                    </a:moveTo>
                    <a:lnTo>
                      <a:pt x="31845" y="113697"/>
                    </a:lnTo>
                    <a:cubicBezTo>
                      <a:pt x="20669" y="110268"/>
                      <a:pt x="10001" y="106775"/>
                      <a:pt x="0" y="103156"/>
                    </a:cubicBezTo>
                    <a:lnTo>
                      <a:pt x="21050" y="0"/>
                    </a:lnTo>
                    <a:lnTo>
                      <a:pt x="51753" y="1622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3565035" y="2696087"/>
                <a:ext cx="275348" cy="403093"/>
              </a:xfrm>
              <a:custGeom>
                <a:avLst/>
                <a:gdLst>
                  <a:gd name="connsiteX0" fmla="*/ 170510 w 275348"/>
                  <a:gd name="connsiteY0" fmla="*/ 403093 h 403093"/>
                  <a:gd name="connsiteX1" fmla="*/ 9887 w 275348"/>
                  <a:gd name="connsiteY1" fmla="*/ 268060 h 403093"/>
                  <a:gd name="connsiteX2" fmla="*/ 59227 w 275348"/>
                  <a:gd name="connsiteY2" fmla="*/ 53875 h 403093"/>
                  <a:gd name="connsiteX3" fmla="*/ 275349 w 275348"/>
                  <a:gd name="connsiteY3" fmla="*/ 13425 h 403093"/>
                  <a:gd name="connsiteX4" fmla="*/ 264173 w 275348"/>
                  <a:gd name="connsiteY4" fmla="*/ 48954 h 403093"/>
                  <a:gd name="connsiteX5" fmla="*/ 85611 w 275348"/>
                  <a:gd name="connsiteY5" fmla="*/ 80196 h 403093"/>
                  <a:gd name="connsiteX6" fmla="*/ 45415 w 275348"/>
                  <a:gd name="connsiteY6" fmla="*/ 256789 h 403093"/>
                  <a:gd name="connsiteX7" fmla="*/ 176924 w 275348"/>
                  <a:gd name="connsiteY7" fmla="*/ 366390 h 403093"/>
                  <a:gd name="connsiteX8" fmla="*/ 170510 w 275348"/>
                  <a:gd name="connsiteY8" fmla="*/ 403093 h 4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5348" h="403093">
                    <a:moveTo>
                      <a:pt x="170510" y="403093"/>
                    </a:moveTo>
                    <a:cubicBezTo>
                      <a:pt x="91262" y="389282"/>
                      <a:pt x="32684" y="340069"/>
                      <a:pt x="9887" y="268060"/>
                    </a:cubicBezTo>
                    <a:cubicBezTo>
                      <a:pt x="-13798" y="193289"/>
                      <a:pt x="6014" y="107215"/>
                      <a:pt x="59227" y="53875"/>
                    </a:cubicBezTo>
                    <a:cubicBezTo>
                      <a:pt x="112376" y="630"/>
                      <a:pt x="189116" y="-13753"/>
                      <a:pt x="275349" y="13425"/>
                    </a:cubicBezTo>
                    <a:lnTo>
                      <a:pt x="264173" y="48954"/>
                    </a:lnTo>
                    <a:cubicBezTo>
                      <a:pt x="191878" y="26189"/>
                      <a:pt x="128442" y="37270"/>
                      <a:pt x="85611" y="80196"/>
                    </a:cubicBezTo>
                    <a:cubicBezTo>
                      <a:pt x="41955" y="123947"/>
                      <a:pt x="25794" y="194908"/>
                      <a:pt x="45415" y="256789"/>
                    </a:cubicBezTo>
                    <a:cubicBezTo>
                      <a:pt x="56274" y="291047"/>
                      <a:pt x="87802" y="350864"/>
                      <a:pt x="176924" y="366390"/>
                    </a:cubicBezTo>
                    <a:lnTo>
                      <a:pt x="170510" y="403093"/>
                    </a:lnTo>
                    <a:close/>
                  </a:path>
                </a:pathLst>
              </a:custGeom>
              <a:solidFill>
                <a:schemeClr val="accent1"/>
              </a:solidFill>
              <a:ln w="3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</p:grpSp>
        <p:sp>
          <p:nvSpPr>
            <p:cNvPr id="693" name="任意多边形: 形状 692"/>
            <p:cNvSpPr/>
            <p:nvPr/>
          </p:nvSpPr>
          <p:spPr>
            <a:xfrm>
              <a:off x="2219329" y="1232731"/>
              <a:ext cx="1006710" cy="1182249"/>
            </a:xfrm>
            <a:custGeom>
              <a:avLst/>
              <a:gdLst>
                <a:gd name="connsiteX0" fmla="*/ 795468 w 1006710"/>
                <a:gd name="connsiteY0" fmla="*/ 1149311 h 1182249"/>
                <a:gd name="connsiteX1" fmla="*/ 572711 w 1006710"/>
                <a:gd name="connsiteY1" fmla="*/ 1175029 h 1182249"/>
                <a:gd name="connsiteX2" fmla="*/ 151674 w 1006710"/>
                <a:gd name="connsiteY2" fmla="*/ 883532 h 1182249"/>
                <a:gd name="connsiteX3" fmla="*/ 95254 w 1006710"/>
                <a:gd name="connsiteY3" fmla="*/ 163823 h 1182249"/>
                <a:gd name="connsiteX4" fmla="*/ 413738 w 1006710"/>
                <a:gd name="connsiteY4" fmla="*/ 374 h 1182249"/>
                <a:gd name="connsiteX5" fmla="*/ 633194 w 1006710"/>
                <a:gd name="connsiteY5" fmla="*/ 48697 h 1182249"/>
                <a:gd name="connsiteX6" fmla="*/ 907260 w 1006710"/>
                <a:gd name="connsiteY6" fmla="*/ 338607 h 1182249"/>
                <a:gd name="connsiteX7" fmla="*/ 964823 w 1006710"/>
                <a:gd name="connsiteY7" fmla="*/ 473767 h 1182249"/>
                <a:gd name="connsiteX8" fmla="*/ 969141 w 1006710"/>
                <a:gd name="connsiteY8" fmla="*/ 486213 h 1182249"/>
                <a:gd name="connsiteX9" fmla="*/ 795468 w 1006710"/>
                <a:gd name="connsiteY9" fmla="*/ 1149311 h 11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6710" h="1182249">
                  <a:moveTo>
                    <a:pt x="795468" y="1149311"/>
                  </a:moveTo>
                  <a:cubicBezTo>
                    <a:pt x="731397" y="1182712"/>
                    <a:pt x="653324" y="1189570"/>
                    <a:pt x="572711" y="1175029"/>
                  </a:cubicBezTo>
                  <a:cubicBezTo>
                    <a:pt x="413929" y="1146581"/>
                    <a:pt x="244860" y="1035742"/>
                    <a:pt x="151674" y="883532"/>
                  </a:cubicBezTo>
                  <a:cubicBezTo>
                    <a:pt x="-52320" y="584034"/>
                    <a:pt x="-29143" y="322986"/>
                    <a:pt x="95254" y="163823"/>
                  </a:cubicBezTo>
                  <a:cubicBezTo>
                    <a:pt x="172470" y="64985"/>
                    <a:pt x="288675" y="5454"/>
                    <a:pt x="413738" y="374"/>
                  </a:cubicBezTo>
                  <a:cubicBezTo>
                    <a:pt x="485906" y="-2642"/>
                    <a:pt x="560963" y="12503"/>
                    <a:pt x="633194" y="48697"/>
                  </a:cubicBezTo>
                  <a:cubicBezTo>
                    <a:pt x="735842" y="100101"/>
                    <a:pt x="832680" y="193954"/>
                    <a:pt x="907260" y="338607"/>
                  </a:cubicBezTo>
                  <a:cubicBezTo>
                    <a:pt x="928374" y="379533"/>
                    <a:pt x="947678" y="424522"/>
                    <a:pt x="964823" y="473767"/>
                  </a:cubicBezTo>
                  <a:cubicBezTo>
                    <a:pt x="966284" y="477894"/>
                    <a:pt x="967744" y="482053"/>
                    <a:pt x="969141" y="486213"/>
                  </a:cubicBezTo>
                  <a:cubicBezTo>
                    <a:pt x="1051024" y="730084"/>
                    <a:pt x="1001653" y="1041774"/>
                    <a:pt x="795468" y="11493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7590">
                  <a:schemeClr val="bg1"/>
                </a:gs>
                <a:gs pos="81960">
                  <a:schemeClr val="accent2">
                    <a:lumMod val="20000"/>
                    <a:lumOff val="80000"/>
                  </a:schemeClr>
                </a:gs>
                <a:gs pos="99110">
                  <a:schemeClr val="accent2">
                    <a:lumMod val="40000"/>
                    <a:lumOff val="60000"/>
                  </a:schemeClr>
                </a:gs>
              </a:gsLst>
              <a:lin ang="3508992" scaled="1"/>
            </a:gradFill>
            <a:ln w="317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694" name="任意多边形: 形状 693"/>
            <p:cNvSpPr/>
            <p:nvPr/>
          </p:nvSpPr>
          <p:spPr>
            <a:xfrm>
              <a:off x="2486636" y="1571338"/>
              <a:ext cx="701801" cy="325110"/>
            </a:xfrm>
            <a:custGeom>
              <a:avLst/>
              <a:gdLst>
                <a:gd name="connsiteX0" fmla="*/ 701802 w 701801"/>
                <a:gd name="connsiteY0" fmla="*/ 147606 h 325110"/>
                <a:gd name="connsiteX1" fmla="*/ 145161 w 701801"/>
                <a:gd name="connsiteY1" fmla="*/ 322993 h 325110"/>
                <a:gd name="connsiteX2" fmla="*/ 0 w 701801"/>
                <a:gd name="connsiteY2" fmla="*/ 228727 h 325110"/>
                <a:gd name="connsiteX3" fmla="*/ 639921 w 701801"/>
                <a:gd name="connsiteY3" fmla="*/ 0 h 325110"/>
                <a:gd name="connsiteX4" fmla="*/ 697484 w 701801"/>
                <a:gd name="connsiteY4" fmla="*/ 135160 h 325110"/>
                <a:gd name="connsiteX5" fmla="*/ 701802 w 701801"/>
                <a:gd name="connsiteY5" fmla="*/ 147606 h 32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01" h="325110">
                  <a:moveTo>
                    <a:pt x="701802" y="147606"/>
                  </a:moveTo>
                  <a:cubicBezTo>
                    <a:pt x="585184" y="194659"/>
                    <a:pt x="240792" y="344615"/>
                    <a:pt x="145161" y="322993"/>
                  </a:cubicBezTo>
                  <a:cubicBezTo>
                    <a:pt x="49530" y="301371"/>
                    <a:pt x="0" y="228727"/>
                    <a:pt x="0" y="228727"/>
                  </a:cubicBezTo>
                  <a:lnTo>
                    <a:pt x="639921" y="0"/>
                  </a:lnTo>
                  <a:cubicBezTo>
                    <a:pt x="661035" y="40926"/>
                    <a:pt x="680339" y="85915"/>
                    <a:pt x="697484" y="135160"/>
                  </a:cubicBezTo>
                  <a:cubicBezTo>
                    <a:pt x="698945" y="139287"/>
                    <a:pt x="700405" y="143446"/>
                    <a:pt x="701802" y="1476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695" name="任意多边形: 形状 694"/>
            <p:cNvSpPr/>
            <p:nvPr/>
          </p:nvSpPr>
          <p:spPr>
            <a:xfrm rot="19559145">
              <a:off x="2223159" y="1848489"/>
              <a:ext cx="310642" cy="461455"/>
            </a:xfrm>
            <a:custGeom>
              <a:avLst/>
              <a:gdLst>
                <a:gd name="connsiteX0" fmla="*/ 310643 w 310642"/>
                <a:gd name="connsiteY0" fmla="*/ 230728 h 461455"/>
                <a:gd name="connsiteX1" fmla="*/ 155321 w 310642"/>
                <a:gd name="connsiteY1" fmla="*/ 461455 h 461455"/>
                <a:gd name="connsiteX2" fmla="*/ 0 w 310642"/>
                <a:gd name="connsiteY2" fmla="*/ 230728 h 461455"/>
                <a:gd name="connsiteX3" fmla="*/ 155321 w 310642"/>
                <a:gd name="connsiteY3" fmla="*/ 0 h 461455"/>
                <a:gd name="connsiteX4" fmla="*/ 310643 w 310642"/>
                <a:gd name="connsiteY4" fmla="*/ 230728 h 4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642" h="461455">
                  <a:moveTo>
                    <a:pt x="310643" y="230728"/>
                  </a:moveTo>
                  <a:cubicBezTo>
                    <a:pt x="310643" y="358155"/>
                    <a:pt x="241103" y="461455"/>
                    <a:pt x="155321" y="461455"/>
                  </a:cubicBezTo>
                  <a:cubicBezTo>
                    <a:pt x="69540" y="461455"/>
                    <a:pt x="0" y="358155"/>
                    <a:pt x="0" y="230728"/>
                  </a:cubicBezTo>
                  <a:cubicBezTo>
                    <a:pt x="0" y="103300"/>
                    <a:pt x="69540" y="0"/>
                    <a:pt x="155321" y="0"/>
                  </a:cubicBezTo>
                  <a:cubicBezTo>
                    <a:pt x="241103" y="0"/>
                    <a:pt x="310643" y="103300"/>
                    <a:pt x="310643" y="2307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27590">
                  <a:schemeClr val="accent1">
                    <a:lumMod val="60000"/>
                    <a:lumOff val="40000"/>
                  </a:schemeClr>
                </a:gs>
                <a:gs pos="99110">
                  <a:schemeClr val="bg1"/>
                </a:gs>
              </a:gsLst>
              <a:lin ang="5400000" scaled="1"/>
            </a:gradFill>
            <a:ln w="3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696" name="任意多边形: 形状 695"/>
            <p:cNvSpPr/>
            <p:nvPr/>
          </p:nvSpPr>
          <p:spPr>
            <a:xfrm>
              <a:off x="2168251" y="1937789"/>
              <a:ext cx="289171" cy="333295"/>
            </a:xfrm>
            <a:custGeom>
              <a:avLst/>
              <a:gdLst>
                <a:gd name="connsiteX0" fmla="*/ 246694 w 289171"/>
                <a:gd name="connsiteY0" fmla="*/ 97734 h 333295"/>
                <a:gd name="connsiteX1" fmla="*/ 246948 w 289171"/>
                <a:gd name="connsiteY1" fmla="*/ 318333 h 333295"/>
                <a:gd name="connsiteX2" fmla="*/ 42478 w 289171"/>
                <a:gd name="connsiteY2" fmla="*/ 235561 h 333295"/>
                <a:gd name="connsiteX3" fmla="*/ 42224 w 289171"/>
                <a:gd name="connsiteY3" fmla="*/ 14962 h 333295"/>
                <a:gd name="connsiteX4" fmla="*/ 246694 w 289171"/>
                <a:gd name="connsiteY4" fmla="*/ 97734 h 33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1" h="333295">
                  <a:moveTo>
                    <a:pt x="246694" y="97734"/>
                  </a:moveTo>
                  <a:cubicBezTo>
                    <a:pt x="303240" y="181523"/>
                    <a:pt x="303336" y="280265"/>
                    <a:pt x="246948" y="318333"/>
                  </a:cubicBezTo>
                  <a:cubicBezTo>
                    <a:pt x="190560" y="356402"/>
                    <a:pt x="98993" y="319318"/>
                    <a:pt x="42478" y="235561"/>
                  </a:cubicBezTo>
                  <a:cubicBezTo>
                    <a:pt x="-14069" y="151773"/>
                    <a:pt x="-14164" y="53030"/>
                    <a:pt x="42224" y="14962"/>
                  </a:cubicBezTo>
                  <a:cubicBezTo>
                    <a:pt x="98612" y="-23106"/>
                    <a:pt x="190179" y="13978"/>
                    <a:pt x="246694" y="97734"/>
                  </a:cubicBezTo>
                  <a:close/>
                </a:path>
              </a:pathLst>
            </a:custGeom>
            <a:solidFill>
              <a:schemeClr val="accent1"/>
            </a:solidFill>
            <a:ln w="3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697" name="任意多边形: 形状 696"/>
            <p:cNvSpPr/>
            <p:nvPr/>
          </p:nvSpPr>
          <p:spPr>
            <a:xfrm>
              <a:off x="2196898" y="1997407"/>
              <a:ext cx="207684" cy="239364"/>
            </a:xfrm>
            <a:custGeom>
              <a:avLst/>
              <a:gdLst>
                <a:gd name="connsiteX0" fmla="*/ 177185 w 207684"/>
                <a:gd name="connsiteY0" fmla="*/ 70184 h 239364"/>
                <a:gd name="connsiteX1" fmla="*/ 177344 w 207684"/>
                <a:gd name="connsiteY1" fmla="*/ 228617 h 239364"/>
                <a:gd name="connsiteX2" fmla="*/ 30500 w 207684"/>
                <a:gd name="connsiteY2" fmla="*/ 169181 h 239364"/>
                <a:gd name="connsiteX3" fmla="*/ 30341 w 207684"/>
                <a:gd name="connsiteY3" fmla="*/ 10748 h 239364"/>
                <a:gd name="connsiteX4" fmla="*/ 177185 w 207684"/>
                <a:gd name="connsiteY4" fmla="*/ 70184 h 23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84" h="239364">
                  <a:moveTo>
                    <a:pt x="177185" y="70184"/>
                  </a:moveTo>
                  <a:cubicBezTo>
                    <a:pt x="217793" y="130350"/>
                    <a:pt x="217857" y="201280"/>
                    <a:pt x="177344" y="228617"/>
                  </a:cubicBezTo>
                  <a:cubicBezTo>
                    <a:pt x="136831" y="255953"/>
                    <a:pt x="71108" y="229347"/>
                    <a:pt x="30500" y="169181"/>
                  </a:cubicBezTo>
                  <a:cubicBezTo>
                    <a:pt x="-10108" y="109014"/>
                    <a:pt x="-10172" y="38085"/>
                    <a:pt x="30341" y="10748"/>
                  </a:cubicBezTo>
                  <a:cubicBezTo>
                    <a:pt x="70854" y="-16589"/>
                    <a:pt x="136609" y="10018"/>
                    <a:pt x="177185" y="7018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7590">
                  <a:schemeClr val="bg1"/>
                </a:gs>
                <a:gs pos="81960">
                  <a:schemeClr val="accent2">
                    <a:lumMod val="20000"/>
                    <a:lumOff val="80000"/>
                  </a:schemeClr>
                </a:gs>
                <a:gs pos="99110">
                  <a:schemeClr val="accent2">
                    <a:lumMod val="40000"/>
                    <a:lumOff val="60000"/>
                  </a:schemeClr>
                </a:gs>
              </a:gsLst>
              <a:lin ang="3508992" scaled="1"/>
            </a:gradFill>
            <a:ln w="31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</p:grpSp>
      <p:grpSp>
        <p:nvGrpSpPr>
          <p:cNvPr id="1370" name="图形 2"/>
          <p:cNvGrpSpPr/>
          <p:nvPr/>
        </p:nvGrpSpPr>
        <p:grpSpPr>
          <a:xfrm rot="10800000">
            <a:off x="11135276" y="725385"/>
            <a:ext cx="648347" cy="335347"/>
            <a:chOff x="5154975" y="3110019"/>
            <a:chExt cx="644111" cy="333156"/>
          </a:xfrm>
          <a:noFill/>
        </p:grpSpPr>
        <p:sp>
          <p:nvSpPr>
            <p:cNvPr id="1371" name="任意多边形: 形状 1370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72" name="任意多边形: 形状 1371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73" name="任意多边形: 形状 1372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74" name="任意多边形: 形状 1373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75" name="任意多边形: 形状 1374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76" name="任意多边形: 形状 1375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pic>
        <p:nvPicPr>
          <p:cNvPr id="4" name="图片 3" descr="1bd45fc6976febc475ba6b67abeb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0"/>
            <a:ext cx="6692265" cy="7106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8256338" y="1844844"/>
            <a:ext cx="3474801" cy="4190447"/>
            <a:chOff x="8256338" y="1844844"/>
            <a:chExt cx="3474801" cy="4190447"/>
          </a:xfrm>
        </p:grpSpPr>
        <p:sp>
          <p:nvSpPr>
            <p:cNvPr id="9" name="任意多边形: 形状 8"/>
            <p:cNvSpPr/>
            <p:nvPr/>
          </p:nvSpPr>
          <p:spPr>
            <a:xfrm>
              <a:off x="9006701" y="3227322"/>
              <a:ext cx="1071237" cy="333993"/>
            </a:xfrm>
            <a:custGeom>
              <a:avLst/>
              <a:gdLst>
                <a:gd name="connsiteX0" fmla="*/ 0 w 1071237"/>
                <a:gd name="connsiteY0" fmla="*/ 0 h 333993"/>
                <a:gd name="connsiteX1" fmla="*/ 1071238 w 1071237"/>
                <a:gd name="connsiteY1" fmla="*/ 333994 h 333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237" h="333993">
                  <a:moveTo>
                    <a:pt x="0" y="0"/>
                  </a:moveTo>
                  <a:lnTo>
                    <a:pt x="1071238" y="333994"/>
                  </a:lnTo>
                </a:path>
              </a:pathLst>
            </a:custGeom>
            <a:ln w="79097" cap="flat">
              <a:solidFill>
                <a:srgbClr val="575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8990576" y="3704852"/>
              <a:ext cx="1103487" cy="203938"/>
            </a:xfrm>
            <a:custGeom>
              <a:avLst/>
              <a:gdLst>
                <a:gd name="connsiteX0" fmla="*/ 0 w 1103487"/>
                <a:gd name="connsiteY0" fmla="*/ 0 h 203938"/>
                <a:gd name="connsiteX1" fmla="*/ 1103487 w 1103487"/>
                <a:gd name="connsiteY1" fmla="*/ 203938 h 20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487" h="203938">
                  <a:moveTo>
                    <a:pt x="0" y="0"/>
                  </a:moveTo>
                  <a:lnTo>
                    <a:pt x="1103487" y="203938"/>
                  </a:lnTo>
                </a:path>
              </a:pathLst>
            </a:custGeom>
            <a:ln w="79097" cap="flat">
              <a:solidFill>
                <a:srgbClr val="575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8954097" y="4170355"/>
              <a:ext cx="1119479" cy="75204"/>
            </a:xfrm>
            <a:custGeom>
              <a:avLst/>
              <a:gdLst>
                <a:gd name="connsiteX0" fmla="*/ 0 w 1119479"/>
                <a:gd name="connsiteY0" fmla="*/ 0 h 75204"/>
                <a:gd name="connsiteX1" fmla="*/ 1119480 w 1119479"/>
                <a:gd name="connsiteY1" fmla="*/ 75205 h 7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479" h="75204">
                  <a:moveTo>
                    <a:pt x="0" y="0"/>
                  </a:moveTo>
                  <a:lnTo>
                    <a:pt x="1119480" y="75205"/>
                  </a:lnTo>
                </a:path>
              </a:pathLst>
            </a:custGeom>
            <a:ln w="79097" cap="flat">
              <a:solidFill>
                <a:srgbClr val="575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285051" y="2773846"/>
              <a:ext cx="1876946" cy="1021541"/>
            </a:xfrm>
            <a:custGeom>
              <a:avLst/>
              <a:gdLst>
                <a:gd name="connsiteX0" fmla="*/ 0 w 1876946"/>
                <a:gd name="connsiteY0" fmla="*/ 0 h 1021541"/>
                <a:gd name="connsiteX1" fmla="*/ 1876946 w 1876946"/>
                <a:gd name="connsiteY1" fmla="*/ 1021542 h 10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6946" h="1021541">
                  <a:moveTo>
                    <a:pt x="0" y="0"/>
                  </a:moveTo>
                  <a:lnTo>
                    <a:pt x="1876946" y="1021542"/>
                  </a:lnTo>
                </a:path>
              </a:pathLst>
            </a:custGeom>
            <a:ln w="79097" cap="flat">
              <a:solidFill>
                <a:srgbClr val="57575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9140053" y="2660041"/>
              <a:ext cx="877230" cy="590682"/>
            </a:xfrm>
            <a:custGeom>
              <a:avLst/>
              <a:gdLst>
                <a:gd name="connsiteX0" fmla="*/ 861227 w 877230"/>
                <a:gd name="connsiteY0" fmla="*/ 506219 h 590682"/>
                <a:gd name="connsiteX1" fmla="*/ 861227 w 877230"/>
                <a:gd name="connsiteY1" fmla="*/ 506219 h 590682"/>
                <a:gd name="connsiteX2" fmla="*/ 656231 w 877230"/>
                <a:gd name="connsiteY2" fmla="*/ 574683 h 590682"/>
                <a:gd name="connsiteX3" fmla="*/ 84464 w 877230"/>
                <a:gd name="connsiteY3" fmla="*/ 289460 h 590682"/>
                <a:gd name="connsiteX4" fmla="*/ 16000 w 877230"/>
                <a:gd name="connsiteY4" fmla="*/ 84464 h 590682"/>
                <a:gd name="connsiteX5" fmla="*/ 16000 w 877230"/>
                <a:gd name="connsiteY5" fmla="*/ 84464 h 590682"/>
                <a:gd name="connsiteX6" fmla="*/ 220996 w 877230"/>
                <a:gd name="connsiteY6" fmla="*/ 16000 h 590682"/>
                <a:gd name="connsiteX7" fmla="*/ 792895 w 877230"/>
                <a:gd name="connsiteY7" fmla="*/ 301223 h 590682"/>
                <a:gd name="connsiteX8" fmla="*/ 861227 w 877230"/>
                <a:gd name="connsiteY8" fmla="*/ 506219 h 590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7230" h="590682">
                  <a:moveTo>
                    <a:pt x="861227" y="506219"/>
                  </a:moveTo>
                  <a:lnTo>
                    <a:pt x="861227" y="506219"/>
                  </a:lnTo>
                  <a:cubicBezTo>
                    <a:pt x="823691" y="581423"/>
                    <a:pt x="731436" y="612219"/>
                    <a:pt x="656231" y="574683"/>
                  </a:cubicBezTo>
                  <a:lnTo>
                    <a:pt x="84464" y="289460"/>
                  </a:lnTo>
                  <a:cubicBezTo>
                    <a:pt x="9259" y="251923"/>
                    <a:pt x="-21536" y="159669"/>
                    <a:pt x="16000" y="84464"/>
                  </a:cubicBezTo>
                  <a:lnTo>
                    <a:pt x="16000" y="84464"/>
                  </a:lnTo>
                  <a:cubicBezTo>
                    <a:pt x="53536" y="9259"/>
                    <a:pt x="145791" y="-21536"/>
                    <a:pt x="220996" y="16000"/>
                  </a:cubicBezTo>
                  <a:lnTo>
                    <a:pt x="792895" y="301223"/>
                  </a:lnTo>
                  <a:cubicBezTo>
                    <a:pt x="867968" y="338759"/>
                    <a:pt x="898763" y="431014"/>
                    <a:pt x="861227" y="506219"/>
                  </a:cubicBezTo>
                  <a:close/>
                </a:path>
              </a:pathLst>
            </a:custGeom>
            <a:solidFill>
              <a:schemeClr val="bg1"/>
            </a:soli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860103" y="4587069"/>
              <a:ext cx="871036" cy="1448222"/>
            </a:xfrm>
            <a:custGeom>
              <a:avLst/>
              <a:gdLst>
                <a:gd name="connsiteX0" fmla="*/ 499885 w 871036"/>
                <a:gd name="connsiteY0" fmla="*/ 1446619 h 1448222"/>
                <a:gd name="connsiteX1" fmla="*/ 499885 w 871036"/>
                <a:gd name="connsiteY1" fmla="*/ 1446619 h 1448222"/>
                <a:gd name="connsiteX2" fmla="*/ 869432 w 871036"/>
                <a:gd name="connsiteY2" fmla="*/ 1004774 h 1448222"/>
                <a:gd name="connsiteX3" fmla="*/ 812996 w 871036"/>
                <a:gd name="connsiteY3" fmla="*/ 371151 h 1448222"/>
                <a:gd name="connsiteX4" fmla="*/ 371151 w 871036"/>
                <a:gd name="connsiteY4" fmla="*/ 1604 h 1448222"/>
                <a:gd name="connsiteX5" fmla="*/ 371151 w 871036"/>
                <a:gd name="connsiteY5" fmla="*/ 1604 h 1448222"/>
                <a:gd name="connsiteX6" fmla="*/ 1604 w 871036"/>
                <a:gd name="connsiteY6" fmla="*/ 443448 h 1448222"/>
                <a:gd name="connsiteX7" fmla="*/ 58041 w 871036"/>
                <a:gd name="connsiteY7" fmla="*/ 1077071 h 1448222"/>
                <a:gd name="connsiteX8" fmla="*/ 499885 w 871036"/>
                <a:gd name="connsiteY8" fmla="*/ 1446619 h 144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036" h="1448222">
                  <a:moveTo>
                    <a:pt x="499885" y="1446619"/>
                  </a:moveTo>
                  <a:lnTo>
                    <a:pt x="499885" y="1446619"/>
                  </a:lnTo>
                  <a:cubicBezTo>
                    <a:pt x="722988" y="1426793"/>
                    <a:pt x="889258" y="1227877"/>
                    <a:pt x="869432" y="1004774"/>
                  </a:cubicBezTo>
                  <a:lnTo>
                    <a:pt x="812996" y="371151"/>
                  </a:lnTo>
                  <a:cubicBezTo>
                    <a:pt x="793170" y="148048"/>
                    <a:pt x="594254" y="-18221"/>
                    <a:pt x="371151" y="1604"/>
                  </a:cubicBezTo>
                  <a:lnTo>
                    <a:pt x="371151" y="1604"/>
                  </a:lnTo>
                  <a:cubicBezTo>
                    <a:pt x="148049" y="21430"/>
                    <a:pt x="-18221" y="220345"/>
                    <a:pt x="1604" y="443448"/>
                  </a:cubicBezTo>
                  <a:lnTo>
                    <a:pt x="58041" y="1077071"/>
                  </a:lnTo>
                  <a:cubicBezTo>
                    <a:pt x="77998" y="1300174"/>
                    <a:pt x="276782" y="1466444"/>
                    <a:pt x="499885" y="1446619"/>
                  </a:cubicBezTo>
                  <a:close/>
                </a:path>
              </a:pathLst>
            </a:custGeom>
            <a:solidFill>
              <a:schemeClr val="bg1"/>
            </a:soli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1366464" y="4033162"/>
              <a:ext cx="266983" cy="1826192"/>
            </a:xfrm>
            <a:custGeom>
              <a:avLst/>
              <a:gdLst>
                <a:gd name="connsiteX0" fmla="*/ 0 w 266983"/>
                <a:gd name="connsiteY0" fmla="*/ 0 h 1826192"/>
                <a:gd name="connsiteX1" fmla="*/ 184774 w 266983"/>
                <a:gd name="connsiteY1" fmla="*/ 902457 h 1826192"/>
                <a:gd name="connsiteX2" fmla="*/ 266983 w 266983"/>
                <a:gd name="connsiteY2" fmla="*/ 1826193 h 182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83" h="1826192">
                  <a:moveTo>
                    <a:pt x="0" y="0"/>
                  </a:moveTo>
                  <a:cubicBezTo>
                    <a:pt x="0" y="0"/>
                    <a:pt x="298836" y="338487"/>
                    <a:pt x="184774" y="902457"/>
                  </a:cubicBezTo>
                  <a:cubicBezTo>
                    <a:pt x="70711" y="1466426"/>
                    <a:pt x="266983" y="1826193"/>
                    <a:pt x="266983" y="1826193"/>
                  </a:cubicBezTo>
                </a:path>
              </a:pathLst>
            </a:custGeom>
            <a:noFill/>
            <a:ln w="52732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575162" y="4603344"/>
              <a:ext cx="209340" cy="1413690"/>
            </a:xfrm>
            <a:custGeom>
              <a:avLst/>
              <a:gdLst>
                <a:gd name="connsiteX0" fmla="*/ 0 w 209340"/>
                <a:gd name="connsiteY0" fmla="*/ 0 h 1413690"/>
                <a:gd name="connsiteX1" fmla="*/ 163627 w 209340"/>
                <a:gd name="connsiteY1" fmla="*/ 568860 h 1413690"/>
                <a:gd name="connsiteX2" fmla="*/ 137986 w 209340"/>
                <a:gd name="connsiteY2" fmla="*/ 1413690 h 141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340" h="1413690">
                  <a:moveTo>
                    <a:pt x="0" y="0"/>
                  </a:moveTo>
                  <a:cubicBezTo>
                    <a:pt x="0" y="0"/>
                    <a:pt x="326989" y="125297"/>
                    <a:pt x="163627" y="568860"/>
                  </a:cubicBezTo>
                  <a:cubicBezTo>
                    <a:pt x="52472" y="870868"/>
                    <a:pt x="-7798" y="1116043"/>
                    <a:pt x="137986" y="1413690"/>
                  </a:cubicBezTo>
                </a:path>
              </a:pathLst>
            </a:custGeom>
            <a:noFill/>
            <a:ln w="52732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 rot="21294683">
              <a:off x="10977072" y="4688316"/>
              <a:ext cx="157420" cy="1274964"/>
            </a:xfrm>
            <a:custGeom>
              <a:avLst/>
              <a:gdLst>
                <a:gd name="connsiteX0" fmla="*/ 0 w 157420"/>
                <a:gd name="connsiteY0" fmla="*/ 0 h 1274964"/>
                <a:gd name="connsiteX1" fmla="*/ 157421 w 157420"/>
                <a:gd name="connsiteY1" fmla="*/ 0 h 1274964"/>
                <a:gd name="connsiteX2" fmla="*/ 157421 w 157420"/>
                <a:gd name="connsiteY2" fmla="*/ 1274965 h 1274964"/>
                <a:gd name="connsiteX3" fmla="*/ 0 w 157420"/>
                <a:gd name="connsiteY3" fmla="*/ 1274965 h 12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420" h="1274964">
                  <a:moveTo>
                    <a:pt x="0" y="0"/>
                  </a:moveTo>
                  <a:lnTo>
                    <a:pt x="157421" y="0"/>
                  </a:lnTo>
                  <a:lnTo>
                    <a:pt x="157421" y="1274965"/>
                  </a:lnTo>
                  <a:lnTo>
                    <a:pt x="0" y="12749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</a:gradFill>
            <a:ln w="131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 rot="21294683">
              <a:off x="11308039" y="4658842"/>
              <a:ext cx="157420" cy="1274964"/>
            </a:xfrm>
            <a:custGeom>
              <a:avLst/>
              <a:gdLst>
                <a:gd name="connsiteX0" fmla="*/ 0 w 157420"/>
                <a:gd name="connsiteY0" fmla="*/ 0 h 1274964"/>
                <a:gd name="connsiteX1" fmla="*/ 157421 w 157420"/>
                <a:gd name="connsiteY1" fmla="*/ 0 h 1274964"/>
                <a:gd name="connsiteX2" fmla="*/ 157421 w 157420"/>
                <a:gd name="connsiteY2" fmla="*/ 1274965 h 1274964"/>
                <a:gd name="connsiteX3" fmla="*/ 0 w 157420"/>
                <a:gd name="connsiteY3" fmla="*/ 1274965 h 127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420" h="1274964">
                  <a:moveTo>
                    <a:pt x="0" y="0"/>
                  </a:moveTo>
                  <a:lnTo>
                    <a:pt x="157421" y="0"/>
                  </a:lnTo>
                  <a:lnTo>
                    <a:pt x="157421" y="1274965"/>
                  </a:lnTo>
                  <a:lnTo>
                    <a:pt x="0" y="12749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</a:gradFill>
            <a:ln w="131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 rot="17602388">
              <a:off x="10294465" y="3875036"/>
              <a:ext cx="1213795" cy="1213795"/>
            </a:xfrm>
            <a:custGeom>
              <a:avLst/>
              <a:gdLst>
                <a:gd name="connsiteX0" fmla="*/ 1213795 w 1213795"/>
                <a:gd name="connsiteY0" fmla="*/ 606898 h 1213795"/>
                <a:gd name="connsiteX1" fmla="*/ 606898 w 1213795"/>
                <a:gd name="connsiteY1" fmla="*/ 1213796 h 1213795"/>
                <a:gd name="connsiteX2" fmla="*/ 0 w 1213795"/>
                <a:gd name="connsiteY2" fmla="*/ 606898 h 1213795"/>
                <a:gd name="connsiteX3" fmla="*/ 606898 w 1213795"/>
                <a:gd name="connsiteY3" fmla="*/ 0 h 1213795"/>
                <a:gd name="connsiteX4" fmla="*/ 1213795 w 1213795"/>
                <a:gd name="connsiteY4" fmla="*/ 606898 h 121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795" h="1213795">
                  <a:moveTo>
                    <a:pt x="1213795" y="606898"/>
                  </a:moveTo>
                  <a:cubicBezTo>
                    <a:pt x="1213795" y="942078"/>
                    <a:pt x="942078" y="1213796"/>
                    <a:pt x="606898" y="1213796"/>
                  </a:cubicBezTo>
                  <a:cubicBezTo>
                    <a:pt x="271717" y="1213796"/>
                    <a:pt x="0" y="942078"/>
                    <a:pt x="0" y="606898"/>
                  </a:cubicBezTo>
                  <a:cubicBezTo>
                    <a:pt x="0" y="271717"/>
                    <a:pt x="271717" y="0"/>
                    <a:pt x="606898" y="0"/>
                  </a:cubicBezTo>
                  <a:cubicBezTo>
                    <a:pt x="942078" y="0"/>
                    <a:pt x="1213795" y="271717"/>
                    <a:pt x="1213795" y="6068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131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rot="19158404">
              <a:off x="10278963" y="3750891"/>
              <a:ext cx="1117877" cy="1117877"/>
            </a:xfrm>
            <a:custGeom>
              <a:avLst/>
              <a:gdLst>
                <a:gd name="connsiteX0" fmla="*/ 1117878 w 1117877"/>
                <a:gd name="connsiteY0" fmla="*/ 558939 h 1117877"/>
                <a:gd name="connsiteX1" fmla="*/ 558939 w 1117877"/>
                <a:gd name="connsiteY1" fmla="*/ 1117878 h 1117877"/>
                <a:gd name="connsiteX2" fmla="*/ 0 w 1117877"/>
                <a:gd name="connsiteY2" fmla="*/ 558939 h 1117877"/>
                <a:gd name="connsiteX3" fmla="*/ 558939 w 1117877"/>
                <a:gd name="connsiteY3" fmla="*/ 0 h 1117877"/>
                <a:gd name="connsiteX4" fmla="*/ 1117878 w 1117877"/>
                <a:gd name="connsiteY4" fmla="*/ 558939 h 111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877" h="1117877">
                  <a:moveTo>
                    <a:pt x="1117878" y="558939"/>
                  </a:moveTo>
                  <a:cubicBezTo>
                    <a:pt x="1117878" y="867632"/>
                    <a:pt x="867632" y="1117878"/>
                    <a:pt x="558939" y="1117878"/>
                  </a:cubicBezTo>
                  <a:cubicBezTo>
                    <a:pt x="250245" y="1117878"/>
                    <a:pt x="0" y="867632"/>
                    <a:pt x="0" y="558939"/>
                  </a:cubicBezTo>
                  <a:cubicBezTo>
                    <a:pt x="0" y="250245"/>
                    <a:pt x="250246" y="0"/>
                    <a:pt x="558939" y="0"/>
                  </a:cubicBezTo>
                  <a:cubicBezTo>
                    <a:pt x="867632" y="0"/>
                    <a:pt x="1117878" y="250246"/>
                    <a:pt x="1117878" y="558939"/>
                  </a:cubicBezTo>
                  <a:close/>
                </a:path>
              </a:pathLst>
            </a:custGeom>
            <a:solidFill>
              <a:schemeClr val="accent1"/>
            </a:soli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936416" y="4419495"/>
              <a:ext cx="309281" cy="1531982"/>
            </a:xfrm>
            <a:custGeom>
              <a:avLst/>
              <a:gdLst>
                <a:gd name="connsiteX0" fmla="*/ 154474 w 309281"/>
                <a:gd name="connsiteY0" fmla="*/ 0 h 1531982"/>
                <a:gd name="connsiteX1" fmla="*/ 92222 w 309281"/>
                <a:gd name="connsiteY1" fmla="*/ 726803 h 1531982"/>
                <a:gd name="connsiteX2" fmla="*/ 276863 w 309281"/>
                <a:gd name="connsiteY2" fmla="*/ 1531982 h 15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281" h="1531982">
                  <a:moveTo>
                    <a:pt x="154474" y="0"/>
                  </a:moveTo>
                  <a:cubicBezTo>
                    <a:pt x="154474" y="0"/>
                    <a:pt x="-146874" y="319058"/>
                    <a:pt x="92222" y="726803"/>
                  </a:cubicBezTo>
                  <a:cubicBezTo>
                    <a:pt x="255055" y="1004360"/>
                    <a:pt x="367796" y="1213321"/>
                    <a:pt x="276863" y="1531982"/>
                  </a:cubicBezTo>
                </a:path>
              </a:pathLst>
            </a:custGeom>
            <a:noFill/>
            <a:ln w="52732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grpSp>
          <p:nvGrpSpPr>
            <p:cNvPr id="34" name="图形 31"/>
            <p:cNvGrpSpPr/>
            <p:nvPr/>
          </p:nvGrpSpPr>
          <p:grpSpPr>
            <a:xfrm>
              <a:off x="10121592" y="2295297"/>
              <a:ext cx="1272247" cy="1365495"/>
              <a:chOff x="10121592" y="2295297"/>
              <a:chExt cx="1272247" cy="1365495"/>
            </a:xfrm>
          </p:grpSpPr>
          <p:sp>
            <p:nvSpPr>
              <p:cNvPr id="35" name="任意多边形: 形状 34"/>
              <p:cNvSpPr/>
              <p:nvPr/>
            </p:nvSpPr>
            <p:spPr>
              <a:xfrm>
                <a:off x="10473994" y="2515437"/>
                <a:ext cx="919846" cy="1145355"/>
              </a:xfrm>
              <a:custGeom>
                <a:avLst/>
                <a:gdLst>
                  <a:gd name="connsiteX0" fmla="*/ 824403 w 919846"/>
                  <a:gd name="connsiteY0" fmla="*/ 1106280 h 1145355"/>
                  <a:gd name="connsiteX1" fmla="*/ 824403 w 919846"/>
                  <a:gd name="connsiteY1" fmla="*/ 1106280 h 1145355"/>
                  <a:gd name="connsiteX2" fmla="*/ 148617 w 919846"/>
                  <a:gd name="connsiteY2" fmla="*/ 1064514 h 1145355"/>
                  <a:gd name="connsiteX3" fmla="*/ 19752 w 919846"/>
                  <a:gd name="connsiteY3" fmla="*/ 220080 h 1145355"/>
                  <a:gd name="connsiteX4" fmla="*/ 143992 w 919846"/>
                  <a:gd name="connsiteY4" fmla="*/ 31738 h 1145355"/>
                  <a:gd name="connsiteX5" fmla="*/ 143992 w 919846"/>
                  <a:gd name="connsiteY5" fmla="*/ 31738 h 1145355"/>
                  <a:gd name="connsiteX6" fmla="*/ 427893 w 919846"/>
                  <a:gd name="connsiteY6" fmla="*/ 95444 h 1145355"/>
                  <a:gd name="connsiteX7" fmla="*/ 888109 w 919846"/>
                  <a:gd name="connsiteY7" fmla="*/ 822379 h 1145355"/>
                  <a:gd name="connsiteX8" fmla="*/ 824403 w 919846"/>
                  <a:gd name="connsiteY8" fmla="*/ 1106280 h 114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9846" h="1145355">
                    <a:moveTo>
                      <a:pt x="824403" y="1106280"/>
                    </a:moveTo>
                    <a:lnTo>
                      <a:pt x="824403" y="1106280"/>
                    </a:lnTo>
                    <a:cubicBezTo>
                      <a:pt x="728844" y="1166814"/>
                      <a:pt x="209151" y="1160073"/>
                      <a:pt x="148617" y="1064514"/>
                    </a:cubicBezTo>
                    <a:lnTo>
                      <a:pt x="19752" y="220080"/>
                    </a:lnTo>
                    <a:cubicBezTo>
                      <a:pt x="-40782" y="124521"/>
                      <a:pt x="48433" y="92272"/>
                      <a:pt x="143992" y="31738"/>
                    </a:cubicBezTo>
                    <a:lnTo>
                      <a:pt x="143992" y="31738"/>
                    </a:lnTo>
                    <a:cubicBezTo>
                      <a:pt x="239550" y="-28796"/>
                      <a:pt x="367359" y="-115"/>
                      <a:pt x="427893" y="95444"/>
                    </a:cubicBezTo>
                    <a:lnTo>
                      <a:pt x="888109" y="822379"/>
                    </a:lnTo>
                    <a:cubicBezTo>
                      <a:pt x="948643" y="918070"/>
                      <a:pt x="919962" y="1045878"/>
                      <a:pt x="824403" y="1106280"/>
                    </a:cubicBezTo>
                    <a:close/>
                  </a:path>
                </a:pathLst>
              </a:custGeom>
              <a:solidFill>
                <a:schemeClr val="bg1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121592" y="2295297"/>
                <a:ext cx="738767" cy="516841"/>
              </a:xfrm>
              <a:custGeom>
                <a:avLst/>
                <a:gdLst>
                  <a:gd name="connsiteX0" fmla="*/ 728615 w 738767"/>
                  <a:gd name="connsiteY0" fmla="*/ 376382 h 516841"/>
                  <a:gd name="connsiteX1" fmla="*/ 728615 w 738767"/>
                  <a:gd name="connsiteY1" fmla="*/ 376382 h 516841"/>
                  <a:gd name="connsiteX2" fmla="*/ 470884 w 738767"/>
                  <a:gd name="connsiteY2" fmla="*/ 506702 h 516841"/>
                  <a:gd name="connsiteX3" fmla="*/ 140459 w 738767"/>
                  <a:gd name="connsiteY3" fmla="*/ 398190 h 516841"/>
                  <a:gd name="connsiteX4" fmla="*/ 10139 w 738767"/>
                  <a:gd name="connsiteY4" fmla="*/ 140459 h 516841"/>
                  <a:gd name="connsiteX5" fmla="*/ 10139 w 738767"/>
                  <a:gd name="connsiteY5" fmla="*/ 140459 h 516841"/>
                  <a:gd name="connsiteX6" fmla="*/ 267871 w 738767"/>
                  <a:gd name="connsiteY6" fmla="*/ 10139 h 516841"/>
                  <a:gd name="connsiteX7" fmla="*/ 598296 w 738767"/>
                  <a:gd name="connsiteY7" fmla="*/ 118651 h 516841"/>
                  <a:gd name="connsiteX8" fmla="*/ 728615 w 738767"/>
                  <a:gd name="connsiteY8" fmla="*/ 376382 h 516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767" h="516841">
                    <a:moveTo>
                      <a:pt x="728615" y="376382"/>
                    </a:moveTo>
                    <a:lnTo>
                      <a:pt x="728615" y="376382"/>
                    </a:lnTo>
                    <a:cubicBezTo>
                      <a:pt x="693591" y="483044"/>
                      <a:pt x="577677" y="541727"/>
                      <a:pt x="470884" y="506702"/>
                    </a:cubicBezTo>
                    <a:lnTo>
                      <a:pt x="140459" y="398190"/>
                    </a:lnTo>
                    <a:cubicBezTo>
                      <a:pt x="33798" y="363165"/>
                      <a:pt x="-24886" y="247252"/>
                      <a:pt x="10139" y="140459"/>
                    </a:cubicBezTo>
                    <a:lnTo>
                      <a:pt x="10139" y="140459"/>
                    </a:lnTo>
                    <a:cubicBezTo>
                      <a:pt x="45164" y="33798"/>
                      <a:pt x="161078" y="-24886"/>
                      <a:pt x="267871" y="10139"/>
                    </a:cubicBezTo>
                    <a:lnTo>
                      <a:pt x="598296" y="118651"/>
                    </a:lnTo>
                    <a:cubicBezTo>
                      <a:pt x="705089" y="153676"/>
                      <a:pt x="763641" y="269589"/>
                      <a:pt x="728615" y="3763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</p:grpSp>
        <p:sp>
          <p:nvSpPr>
            <p:cNvPr id="38" name="任意多边形: 形状 37"/>
            <p:cNvSpPr/>
            <p:nvPr/>
          </p:nvSpPr>
          <p:spPr>
            <a:xfrm>
              <a:off x="8481800" y="2969800"/>
              <a:ext cx="933096" cy="486352"/>
            </a:xfrm>
            <a:custGeom>
              <a:avLst/>
              <a:gdLst>
                <a:gd name="connsiteX0" fmla="*/ 734126 w 933096"/>
                <a:gd name="connsiteY0" fmla="*/ 480624 h 486352"/>
                <a:gd name="connsiteX1" fmla="*/ 114646 w 933096"/>
                <a:gd name="connsiteY1" fmla="*/ 307878 h 486352"/>
                <a:gd name="connsiteX2" fmla="*/ 5737 w 933096"/>
                <a:gd name="connsiteY2" fmla="*/ 114646 h 486352"/>
                <a:gd name="connsiteX3" fmla="*/ 5737 w 933096"/>
                <a:gd name="connsiteY3" fmla="*/ 114646 h 486352"/>
                <a:gd name="connsiteX4" fmla="*/ 198970 w 933096"/>
                <a:gd name="connsiteY4" fmla="*/ 5737 h 486352"/>
                <a:gd name="connsiteX5" fmla="*/ 818451 w 933096"/>
                <a:gd name="connsiteY5" fmla="*/ 178484 h 486352"/>
                <a:gd name="connsiteX6" fmla="*/ 927359 w 933096"/>
                <a:gd name="connsiteY6" fmla="*/ 371716 h 486352"/>
                <a:gd name="connsiteX7" fmla="*/ 927359 w 933096"/>
                <a:gd name="connsiteY7" fmla="*/ 371716 h 486352"/>
                <a:gd name="connsiteX8" fmla="*/ 734126 w 933096"/>
                <a:gd name="connsiteY8" fmla="*/ 480624 h 4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096" h="486352">
                  <a:moveTo>
                    <a:pt x="734126" y="480624"/>
                  </a:moveTo>
                  <a:lnTo>
                    <a:pt x="114646" y="307878"/>
                  </a:lnTo>
                  <a:cubicBezTo>
                    <a:pt x="31511" y="284748"/>
                    <a:pt x="-17392" y="197780"/>
                    <a:pt x="5737" y="114646"/>
                  </a:cubicBezTo>
                  <a:lnTo>
                    <a:pt x="5737" y="114646"/>
                  </a:lnTo>
                  <a:cubicBezTo>
                    <a:pt x="28867" y="31511"/>
                    <a:pt x="115835" y="-17392"/>
                    <a:pt x="198970" y="5737"/>
                  </a:cubicBezTo>
                  <a:lnTo>
                    <a:pt x="818451" y="178484"/>
                  </a:lnTo>
                  <a:cubicBezTo>
                    <a:pt x="901586" y="201613"/>
                    <a:pt x="950489" y="288581"/>
                    <a:pt x="927359" y="371716"/>
                  </a:cubicBezTo>
                  <a:lnTo>
                    <a:pt x="927359" y="371716"/>
                  </a:lnTo>
                  <a:cubicBezTo>
                    <a:pt x="904097" y="454719"/>
                    <a:pt x="817129" y="503754"/>
                    <a:pt x="734126" y="48062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256338" y="3420520"/>
              <a:ext cx="944687" cy="436985"/>
            </a:xfrm>
            <a:custGeom>
              <a:avLst/>
              <a:gdLst>
                <a:gd name="connsiteX0" fmla="*/ 757765 w 944687"/>
                <a:gd name="connsiteY0" fmla="*/ 434080 h 436985"/>
                <a:gd name="connsiteX1" fmla="*/ 126653 w 944687"/>
                <a:gd name="connsiteY1" fmla="*/ 310634 h 436985"/>
                <a:gd name="connsiteX2" fmla="*/ 2942 w 944687"/>
                <a:gd name="connsiteY2" fmla="*/ 126653 h 436985"/>
                <a:gd name="connsiteX3" fmla="*/ 2942 w 944687"/>
                <a:gd name="connsiteY3" fmla="*/ 126653 h 436985"/>
                <a:gd name="connsiteX4" fmla="*/ 186922 w 944687"/>
                <a:gd name="connsiteY4" fmla="*/ 2942 h 436985"/>
                <a:gd name="connsiteX5" fmla="*/ 818034 w 944687"/>
                <a:gd name="connsiteY5" fmla="*/ 126521 h 436985"/>
                <a:gd name="connsiteX6" fmla="*/ 941745 w 944687"/>
                <a:gd name="connsiteY6" fmla="*/ 310501 h 436985"/>
                <a:gd name="connsiteX7" fmla="*/ 941745 w 944687"/>
                <a:gd name="connsiteY7" fmla="*/ 310501 h 436985"/>
                <a:gd name="connsiteX8" fmla="*/ 757765 w 944687"/>
                <a:gd name="connsiteY8" fmla="*/ 434080 h 43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687" h="436985">
                  <a:moveTo>
                    <a:pt x="757765" y="434080"/>
                  </a:moveTo>
                  <a:lnTo>
                    <a:pt x="126653" y="310634"/>
                  </a:lnTo>
                  <a:cubicBezTo>
                    <a:pt x="42064" y="294112"/>
                    <a:pt x="-13712" y="211242"/>
                    <a:pt x="2942" y="126653"/>
                  </a:cubicBezTo>
                  <a:lnTo>
                    <a:pt x="2942" y="126653"/>
                  </a:lnTo>
                  <a:cubicBezTo>
                    <a:pt x="19463" y="42064"/>
                    <a:pt x="102334" y="-13712"/>
                    <a:pt x="186922" y="2942"/>
                  </a:cubicBezTo>
                  <a:lnTo>
                    <a:pt x="818034" y="126521"/>
                  </a:lnTo>
                  <a:cubicBezTo>
                    <a:pt x="902623" y="143042"/>
                    <a:pt x="958399" y="225913"/>
                    <a:pt x="941745" y="310501"/>
                  </a:cubicBezTo>
                  <a:lnTo>
                    <a:pt x="941745" y="310501"/>
                  </a:lnTo>
                  <a:cubicBezTo>
                    <a:pt x="925224" y="394958"/>
                    <a:pt x="842353" y="450602"/>
                    <a:pt x="757765" y="43408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516963" y="3976545"/>
              <a:ext cx="954892" cy="361844"/>
            </a:xfrm>
            <a:custGeom>
              <a:avLst/>
              <a:gdLst>
                <a:gd name="connsiteX0" fmla="*/ 786328 w 954892"/>
                <a:gd name="connsiteY0" fmla="*/ 361401 h 361844"/>
                <a:gd name="connsiteX1" fmla="*/ 145039 w 954892"/>
                <a:gd name="connsiteY1" fmla="*/ 313159 h 361844"/>
                <a:gd name="connsiteX2" fmla="*/ 445 w 954892"/>
                <a:gd name="connsiteY2" fmla="*/ 145039 h 361844"/>
                <a:gd name="connsiteX3" fmla="*/ 445 w 954892"/>
                <a:gd name="connsiteY3" fmla="*/ 145039 h 361844"/>
                <a:gd name="connsiteX4" fmla="*/ 168565 w 954892"/>
                <a:gd name="connsiteY4" fmla="*/ 445 h 361844"/>
                <a:gd name="connsiteX5" fmla="*/ 809854 w 954892"/>
                <a:gd name="connsiteY5" fmla="*/ 48687 h 361844"/>
                <a:gd name="connsiteX6" fmla="*/ 954448 w 954892"/>
                <a:gd name="connsiteY6" fmla="*/ 216807 h 361844"/>
                <a:gd name="connsiteX7" fmla="*/ 954448 w 954892"/>
                <a:gd name="connsiteY7" fmla="*/ 216807 h 361844"/>
                <a:gd name="connsiteX8" fmla="*/ 786328 w 954892"/>
                <a:gd name="connsiteY8" fmla="*/ 361401 h 36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892" h="361844">
                  <a:moveTo>
                    <a:pt x="786328" y="361401"/>
                  </a:moveTo>
                  <a:lnTo>
                    <a:pt x="145039" y="313159"/>
                  </a:lnTo>
                  <a:cubicBezTo>
                    <a:pt x="58996" y="306683"/>
                    <a:pt x="-6032" y="231081"/>
                    <a:pt x="445" y="145039"/>
                  </a:cubicBezTo>
                  <a:lnTo>
                    <a:pt x="445" y="145039"/>
                  </a:lnTo>
                  <a:cubicBezTo>
                    <a:pt x="6921" y="58996"/>
                    <a:pt x="82522" y="-6032"/>
                    <a:pt x="168565" y="445"/>
                  </a:cubicBezTo>
                  <a:lnTo>
                    <a:pt x="809854" y="48687"/>
                  </a:lnTo>
                  <a:cubicBezTo>
                    <a:pt x="895897" y="55163"/>
                    <a:pt x="960924" y="130764"/>
                    <a:pt x="954448" y="216807"/>
                  </a:cubicBezTo>
                  <a:lnTo>
                    <a:pt x="954448" y="216807"/>
                  </a:lnTo>
                  <a:cubicBezTo>
                    <a:pt x="948104" y="302717"/>
                    <a:pt x="872370" y="367877"/>
                    <a:pt x="786328" y="361401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汉仪君黑-55W" panose="00020600040101010101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9471905" y="2969051"/>
              <a:ext cx="1977463" cy="1674779"/>
              <a:chOff x="9471905" y="2969051"/>
              <a:chExt cx="1977463" cy="1674779"/>
            </a:xfrm>
            <a:gradFill>
              <a:gsLst>
                <a:gs pos="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p:grpSpPr>
          <p:sp>
            <p:nvSpPr>
              <p:cNvPr id="37" name="任意多边形: 形状 36"/>
              <p:cNvSpPr/>
              <p:nvPr/>
            </p:nvSpPr>
            <p:spPr>
              <a:xfrm>
                <a:off x="9891536" y="2969051"/>
                <a:ext cx="1557832" cy="1674779"/>
              </a:xfrm>
              <a:custGeom>
                <a:avLst/>
                <a:gdLst>
                  <a:gd name="connsiteX0" fmla="*/ 1553040 w 1557832"/>
                  <a:gd name="connsiteY0" fmla="*/ 691788 h 1674779"/>
                  <a:gd name="connsiteX1" fmla="*/ 911223 w 1557832"/>
                  <a:gd name="connsiteY1" fmla="*/ 1671432 h 1674779"/>
                  <a:gd name="connsiteX2" fmla="*/ 3347 w 1557832"/>
                  <a:gd name="connsiteY2" fmla="*/ 911983 h 1674779"/>
                  <a:gd name="connsiteX3" fmla="*/ 762796 w 1557832"/>
                  <a:gd name="connsiteY3" fmla="*/ 4107 h 1674779"/>
                  <a:gd name="connsiteX4" fmla="*/ 1553040 w 1557832"/>
                  <a:gd name="connsiteY4" fmla="*/ 691788 h 167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7832" h="1674779">
                    <a:moveTo>
                      <a:pt x="1553040" y="691788"/>
                    </a:moveTo>
                    <a:cubicBezTo>
                      <a:pt x="1594013" y="1152268"/>
                      <a:pt x="1371571" y="1630459"/>
                      <a:pt x="911223" y="1671432"/>
                    </a:cubicBezTo>
                    <a:cubicBezTo>
                      <a:pt x="450743" y="1712405"/>
                      <a:pt x="44320" y="1372463"/>
                      <a:pt x="3347" y="911983"/>
                    </a:cubicBezTo>
                    <a:cubicBezTo>
                      <a:pt x="-37626" y="451503"/>
                      <a:pt x="302316" y="45080"/>
                      <a:pt x="762796" y="4107"/>
                    </a:cubicBezTo>
                    <a:cubicBezTo>
                      <a:pt x="1223144" y="-36865"/>
                      <a:pt x="1512068" y="231308"/>
                      <a:pt x="1553040" y="691788"/>
                    </a:cubicBezTo>
                    <a:close/>
                  </a:path>
                </a:pathLst>
              </a:custGeom>
              <a:grpFill/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9669876" y="3336836"/>
                <a:ext cx="933096" cy="486352"/>
              </a:xfrm>
              <a:custGeom>
                <a:avLst/>
                <a:gdLst>
                  <a:gd name="connsiteX0" fmla="*/ 734126 w 933096"/>
                  <a:gd name="connsiteY0" fmla="*/ 480624 h 486352"/>
                  <a:gd name="connsiteX1" fmla="*/ 114646 w 933096"/>
                  <a:gd name="connsiteY1" fmla="*/ 307878 h 486352"/>
                  <a:gd name="connsiteX2" fmla="*/ 5737 w 933096"/>
                  <a:gd name="connsiteY2" fmla="*/ 114646 h 486352"/>
                  <a:gd name="connsiteX3" fmla="*/ 5737 w 933096"/>
                  <a:gd name="connsiteY3" fmla="*/ 114646 h 486352"/>
                  <a:gd name="connsiteX4" fmla="*/ 198970 w 933096"/>
                  <a:gd name="connsiteY4" fmla="*/ 5737 h 486352"/>
                  <a:gd name="connsiteX5" fmla="*/ 818451 w 933096"/>
                  <a:gd name="connsiteY5" fmla="*/ 178484 h 486352"/>
                  <a:gd name="connsiteX6" fmla="*/ 927359 w 933096"/>
                  <a:gd name="connsiteY6" fmla="*/ 371716 h 486352"/>
                  <a:gd name="connsiteX7" fmla="*/ 927359 w 933096"/>
                  <a:gd name="connsiteY7" fmla="*/ 371716 h 486352"/>
                  <a:gd name="connsiteX8" fmla="*/ 734126 w 933096"/>
                  <a:gd name="connsiteY8" fmla="*/ 480624 h 48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3096" h="486352">
                    <a:moveTo>
                      <a:pt x="734126" y="480624"/>
                    </a:moveTo>
                    <a:lnTo>
                      <a:pt x="114646" y="307878"/>
                    </a:lnTo>
                    <a:cubicBezTo>
                      <a:pt x="31511" y="284748"/>
                      <a:pt x="-17392" y="197780"/>
                      <a:pt x="5737" y="114646"/>
                    </a:cubicBezTo>
                    <a:lnTo>
                      <a:pt x="5737" y="114646"/>
                    </a:lnTo>
                    <a:cubicBezTo>
                      <a:pt x="28867" y="31511"/>
                      <a:pt x="115835" y="-17392"/>
                      <a:pt x="198970" y="5737"/>
                    </a:cubicBezTo>
                    <a:lnTo>
                      <a:pt x="818451" y="178484"/>
                    </a:lnTo>
                    <a:cubicBezTo>
                      <a:pt x="901586" y="201613"/>
                      <a:pt x="950489" y="288581"/>
                      <a:pt x="927359" y="371716"/>
                    </a:cubicBezTo>
                    <a:lnTo>
                      <a:pt x="927359" y="371716"/>
                    </a:lnTo>
                    <a:cubicBezTo>
                      <a:pt x="904097" y="454719"/>
                      <a:pt x="817129" y="503754"/>
                      <a:pt x="734126" y="480624"/>
                    </a:cubicBezTo>
                    <a:close/>
                  </a:path>
                </a:pathLst>
              </a:custGeom>
              <a:grpFill/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9471905" y="3690279"/>
                <a:ext cx="944687" cy="437117"/>
              </a:xfrm>
              <a:custGeom>
                <a:avLst/>
                <a:gdLst>
                  <a:gd name="connsiteX0" fmla="*/ 757765 w 944687"/>
                  <a:gd name="connsiteY0" fmla="*/ 434212 h 437117"/>
                  <a:gd name="connsiteX1" fmla="*/ 126653 w 944687"/>
                  <a:gd name="connsiteY1" fmla="*/ 310634 h 437117"/>
                  <a:gd name="connsiteX2" fmla="*/ 2942 w 944687"/>
                  <a:gd name="connsiteY2" fmla="*/ 126653 h 437117"/>
                  <a:gd name="connsiteX3" fmla="*/ 2942 w 944687"/>
                  <a:gd name="connsiteY3" fmla="*/ 126653 h 437117"/>
                  <a:gd name="connsiteX4" fmla="*/ 186922 w 944687"/>
                  <a:gd name="connsiteY4" fmla="*/ 2942 h 437117"/>
                  <a:gd name="connsiteX5" fmla="*/ 818034 w 944687"/>
                  <a:gd name="connsiteY5" fmla="*/ 126521 h 437117"/>
                  <a:gd name="connsiteX6" fmla="*/ 941745 w 944687"/>
                  <a:gd name="connsiteY6" fmla="*/ 310501 h 437117"/>
                  <a:gd name="connsiteX7" fmla="*/ 941745 w 944687"/>
                  <a:gd name="connsiteY7" fmla="*/ 310501 h 437117"/>
                  <a:gd name="connsiteX8" fmla="*/ 757765 w 944687"/>
                  <a:gd name="connsiteY8" fmla="*/ 434212 h 43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4687" h="437117">
                    <a:moveTo>
                      <a:pt x="757765" y="434212"/>
                    </a:moveTo>
                    <a:lnTo>
                      <a:pt x="126653" y="310634"/>
                    </a:lnTo>
                    <a:cubicBezTo>
                      <a:pt x="42064" y="294112"/>
                      <a:pt x="-13712" y="211242"/>
                      <a:pt x="2942" y="126653"/>
                    </a:cubicBezTo>
                    <a:lnTo>
                      <a:pt x="2942" y="126653"/>
                    </a:lnTo>
                    <a:cubicBezTo>
                      <a:pt x="19463" y="42064"/>
                      <a:pt x="102334" y="-13712"/>
                      <a:pt x="186922" y="2942"/>
                    </a:cubicBezTo>
                    <a:lnTo>
                      <a:pt x="818034" y="126521"/>
                    </a:lnTo>
                    <a:cubicBezTo>
                      <a:pt x="902623" y="143042"/>
                      <a:pt x="958399" y="225913"/>
                      <a:pt x="941745" y="310501"/>
                    </a:cubicBezTo>
                    <a:lnTo>
                      <a:pt x="941745" y="310501"/>
                    </a:lnTo>
                    <a:cubicBezTo>
                      <a:pt x="925224" y="395090"/>
                      <a:pt x="842486" y="450734"/>
                      <a:pt x="757765" y="434212"/>
                    </a:cubicBezTo>
                    <a:close/>
                  </a:path>
                </a:pathLst>
              </a:custGeom>
              <a:grpFill/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88068" y="4064570"/>
                <a:ext cx="954892" cy="361845"/>
              </a:xfrm>
              <a:custGeom>
                <a:avLst/>
                <a:gdLst>
                  <a:gd name="connsiteX0" fmla="*/ 786327 w 954892"/>
                  <a:gd name="connsiteY0" fmla="*/ 361401 h 361845"/>
                  <a:gd name="connsiteX1" fmla="*/ 145039 w 954892"/>
                  <a:gd name="connsiteY1" fmla="*/ 313159 h 361845"/>
                  <a:gd name="connsiteX2" fmla="*/ 445 w 954892"/>
                  <a:gd name="connsiteY2" fmla="*/ 145039 h 361845"/>
                  <a:gd name="connsiteX3" fmla="*/ 445 w 954892"/>
                  <a:gd name="connsiteY3" fmla="*/ 145039 h 361845"/>
                  <a:gd name="connsiteX4" fmla="*/ 168565 w 954892"/>
                  <a:gd name="connsiteY4" fmla="*/ 445 h 361845"/>
                  <a:gd name="connsiteX5" fmla="*/ 809854 w 954892"/>
                  <a:gd name="connsiteY5" fmla="*/ 48687 h 361845"/>
                  <a:gd name="connsiteX6" fmla="*/ 954448 w 954892"/>
                  <a:gd name="connsiteY6" fmla="*/ 216807 h 361845"/>
                  <a:gd name="connsiteX7" fmla="*/ 954448 w 954892"/>
                  <a:gd name="connsiteY7" fmla="*/ 216807 h 361845"/>
                  <a:gd name="connsiteX8" fmla="*/ 786327 w 954892"/>
                  <a:gd name="connsiteY8" fmla="*/ 361401 h 36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4892" h="361845">
                    <a:moveTo>
                      <a:pt x="786327" y="361401"/>
                    </a:moveTo>
                    <a:lnTo>
                      <a:pt x="145039" y="313159"/>
                    </a:lnTo>
                    <a:cubicBezTo>
                      <a:pt x="58996" y="306683"/>
                      <a:pt x="-6032" y="231081"/>
                      <a:pt x="445" y="145039"/>
                    </a:cubicBezTo>
                    <a:lnTo>
                      <a:pt x="445" y="145039"/>
                    </a:lnTo>
                    <a:cubicBezTo>
                      <a:pt x="6921" y="58996"/>
                      <a:pt x="82522" y="-6031"/>
                      <a:pt x="168565" y="445"/>
                    </a:cubicBezTo>
                    <a:lnTo>
                      <a:pt x="809854" y="48687"/>
                    </a:lnTo>
                    <a:cubicBezTo>
                      <a:pt x="895897" y="55163"/>
                      <a:pt x="960924" y="130764"/>
                      <a:pt x="954448" y="216807"/>
                    </a:cubicBezTo>
                    <a:lnTo>
                      <a:pt x="954448" y="216807"/>
                    </a:lnTo>
                    <a:cubicBezTo>
                      <a:pt x="947972" y="302850"/>
                      <a:pt x="872370" y="367877"/>
                      <a:pt x="786327" y="361401"/>
                    </a:cubicBezTo>
                    <a:close/>
                  </a:path>
                </a:pathLst>
              </a:custGeom>
              <a:grpFill/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</p:grpSp>
        <p:grpSp>
          <p:nvGrpSpPr>
            <p:cNvPr id="44" name="图形 31"/>
            <p:cNvGrpSpPr/>
            <p:nvPr/>
          </p:nvGrpSpPr>
          <p:grpSpPr>
            <a:xfrm>
              <a:off x="9499451" y="1844844"/>
              <a:ext cx="836331" cy="918408"/>
              <a:chOff x="9499451" y="1844844"/>
              <a:chExt cx="836331" cy="918408"/>
            </a:xfrm>
          </p:grpSpPr>
          <p:sp>
            <p:nvSpPr>
              <p:cNvPr id="45" name="任意多边形: 形状 44"/>
              <p:cNvSpPr/>
              <p:nvPr/>
            </p:nvSpPr>
            <p:spPr>
              <a:xfrm>
                <a:off x="9572744" y="1937698"/>
                <a:ext cx="692387" cy="761776"/>
              </a:xfrm>
              <a:custGeom>
                <a:avLst/>
                <a:gdLst>
                  <a:gd name="connsiteX0" fmla="*/ 625866 w 692387"/>
                  <a:gd name="connsiteY0" fmla="*/ 698163 h 761776"/>
                  <a:gd name="connsiteX1" fmla="*/ 160891 w 692387"/>
                  <a:gd name="connsiteY1" fmla="*/ 761076 h 761776"/>
                  <a:gd name="connsiteX2" fmla="*/ 74452 w 692387"/>
                  <a:gd name="connsiteY2" fmla="*/ 695255 h 761776"/>
                  <a:gd name="connsiteX3" fmla="*/ 701 w 692387"/>
                  <a:gd name="connsiteY3" fmla="*/ 150054 h 761776"/>
                  <a:gd name="connsiteX4" fmla="*/ 66522 w 692387"/>
                  <a:gd name="connsiteY4" fmla="*/ 63614 h 761776"/>
                  <a:gd name="connsiteX5" fmla="*/ 531496 w 692387"/>
                  <a:gd name="connsiteY5" fmla="*/ 701 h 761776"/>
                  <a:gd name="connsiteX6" fmla="*/ 617935 w 692387"/>
                  <a:gd name="connsiteY6" fmla="*/ 66522 h 761776"/>
                  <a:gd name="connsiteX7" fmla="*/ 691686 w 692387"/>
                  <a:gd name="connsiteY7" fmla="*/ 611723 h 761776"/>
                  <a:gd name="connsiteX8" fmla="*/ 625866 w 692387"/>
                  <a:gd name="connsiteY8" fmla="*/ 698163 h 76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387" h="761776">
                    <a:moveTo>
                      <a:pt x="625866" y="698163"/>
                    </a:moveTo>
                    <a:lnTo>
                      <a:pt x="160891" y="761076"/>
                    </a:lnTo>
                    <a:cubicBezTo>
                      <a:pt x="118861" y="766759"/>
                      <a:pt x="80136" y="737285"/>
                      <a:pt x="74452" y="695255"/>
                    </a:cubicBezTo>
                    <a:lnTo>
                      <a:pt x="701" y="150054"/>
                    </a:lnTo>
                    <a:cubicBezTo>
                      <a:pt x="-4982" y="108024"/>
                      <a:pt x="24492" y="69298"/>
                      <a:pt x="66522" y="63614"/>
                    </a:cubicBezTo>
                    <a:lnTo>
                      <a:pt x="531496" y="701"/>
                    </a:lnTo>
                    <a:cubicBezTo>
                      <a:pt x="573526" y="-4982"/>
                      <a:pt x="612252" y="24492"/>
                      <a:pt x="617935" y="66522"/>
                    </a:cubicBezTo>
                    <a:lnTo>
                      <a:pt x="691686" y="611723"/>
                    </a:lnTo>
                    <a:cubicBezTo>
                      <a:pt x="697369" y="653753"/>
                      <a:pt x="667896" y="692479"/>
                      <a:pt x="625866" y="69816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9499451" y="2104029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9513725" y="2209897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528132" y="2315633"/>
                <a:ext cx="161840" cy="68027"/>
              </a:xfrm>
              <a:custGeom>
                <a:avLst/>
                <a:gdLst>
                  <a:gd name="connsiteX0" fmla="*/ 138758 w 161840"/>
                  <a:gd name="connsiteY0" fmla="*/ 53112 h 68027"/>
                  <a:gd name="connsiteX1" fmla="*/ 30247 w 161840"/>
                  <a:gd name="connsiteY1" fmla="*/ 67783 h 68027"/>
                  <a:gd name="connsiteX2" fmla="*/ 244 w 161840"/>
                  <a:gd name="connsiteY2" fmla="*/ 44918 h 68027"/>
                  <a:gd name="connsiteX3" fmla="*/ 244 w 161840"/>
                  <a:gd name="connsiteY3" fmla="*/ 44918 h 68027"/>
                  <a:gd name="connsiteX4" fmla="*/ 23110 w 161840"/>
                  <a:gd name="connsiteY4" fmla="*/ 14915 h 68027"/>
                  <a:gd name="connsiteX5" fmla="*/ 131621 w 161840"/>
                  <a:gd name="connsiteY5" fmla="*/ 244 h 68027"/>
                  <a:gd name="connsiteX6" fmla="*/ 161624 w 161840"/>
                  <a:gd name="connsiteY6" fmla="*/ 23110 h 68027"/>
                  <a:gd name="connsiteX7" fmla="*/ 161624 w 161840"/>
                  <a:gd name="connsiteY7" fmla="*/ 23110 h 68027"/>
                  <a:gd name="connsiteX8" fmla="*/ 138758 w 161840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40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474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9542406" y="2421369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556680" y="2527237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0116685" y="2020630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10130959" y="2126366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0145233" y="2232234"/>
                <a:ext cx="161867" cy="68027"/>
              </a:xfrm>
              <a:custGeom>
                <a:avLst/>
                <a:gdLst>
                  <a:gd name="connsiteX0" fmla="*/ 138758 w 161867"/>
                  <a:gd name="connsiteY0" fmla="*/ 53112 h 68027"/>
                  <a:gd name="connsiteX1" fmla="*/ 30247 w 161867"/>
                  <a:gd name="connsiteY1" fmla="*/ 67783 h 68027"/>
                  <a:gd name="connsiteX2" fmla="*/ 244 w 161867"/>
                  <a:gd name="connsiteY2" fmla="*/ 44918 h 68027"/>
                  <a:gd name="connsiteX3" fmla="*/ 244 w 161867"/>
                  <a:gd name="connsiteY3" fmla="*/ 44918 h 68027"/>
                  <a:gd name="connsiteX4" fmla="*/ 23110 w 161867"/>
                  <a:gd name="connsiteY4" fmla="*/ 14915 h 68027"/>
                  <a:gd name="connsiteX5" fmla="*/ 131621 w 161867"/>
                  <a:gd name="connsiteY5" fmla="*/ 244 h 68027"/>
                  <a:gd name="connsiteX6" fmla="*/ 161624 w 161867"/>
                  <a:gd name="connsiteY6" fmla="*/ 23110 h 68027"/>
                  <a:gd name="connsiteX7" fmla="*/ 161624 w 161867"/>
                  <a:gd name="connsiteY7" fmla="*/ 23110 h 68027"/>
                  <a:gd name="connsiteX8" fmla="*/ 138758 w 161867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7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10159508" y="2337970"/>
                <a:ext cx="161870" cy="68027"/>
              </a:xfrm>
              <a:custGeom>
                <a:avLst/>
                <a:gdLst>
                  <a:gd name="connsiteX0" fmla="*/ 138758 w 161870"/>
                  <a:gd name="connsiteY0" fmla="*/ 53112 h 68027"/>
                  <a:gd name="connsiteX1" fmla="*/ 30247 w 161870"/>
                  <a:gd name="connsiteY1" fmla="*/ 67783 h 68027"/>
                  <a:gd name="connsiteX2" fmla="*/ 244 w 161870"/>
                  <a:gd name="connsiteY2" fmla="*/ 44918 h 68027"/>
                  <a:gd name="connsiteX3" fmla="*/ 244 w 161870"/>
                  <a:gd name="connsiteY3" fmla="*/ 44918 h 68027"/>
                  <a:gd name="connsiteX4" fmla="*/ 23110 w 161870"/>
                  <a:gd name="connsiteY4" fmla="*/ 14915 h 68027"/>
                  <a:gd name="connsiteX5" fmla="*/ 131621 w 161870"/>
                  <a:gd name="connsiteY5" fmla="*/ 244 h 68027"/>
                  <a:gd name="connsiteX6" fmla="*/ 161624 w 161870"/>
                  <a:gd name="connsiteY6" fmla="*/ 23110 h 68027"/>
                  <a:gd name="connsiteX7" fmla="*/ 161624 w 161870"/>
                  <a:gd name="connsiteY7" fmla="*/ 23110 h 68027"/>
                  <a:gd name="connsiteX8" fmla="*/ 138758 w 161870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70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429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0173914" y="2443706"/>
                <a:ext cx="161868" cy="68027"/>
              </a:xfrm>
              <a:custGeom>
                <a:avLst/>
                <a:gdLst>
                  <a:gd name="connsiteX0" fmla="*/ 138758 w 161868"/>
                  <a:gd name="connsiteY0" fmla="*/ 53112 h 68027"/>
                  <a:gd name="connsiteX1" fmla="*/ 30247 w 161868"/>
                  <a:gd name="connsiteY1" fmla="*/ 67783 h 68027"/>
                  <a:gd name="connsiteX2" fmla="*/ 244 w 161868"/>
                  <a:gd name="connsiteY2" fmla="*/ 44918 h 68027"/>
                  <a:gd name="connsiteX3" fmla="*/ 244 w 161868"/>
                  <a:gd name="connsiteY3" fmla="*/ 44918 h 68027"/>
                  <a:gd name="connsiteX4" fmla="*/ 23110 w 161868"/>
                  <a:gd name="connsiteY4" fmla="*/ 14915 h 68027"/>
                  <a:gd name="connsiteX5" fmla="*/ 131621 w 161868"/>
                  <a:gd name="connsiteY5" fmla="*/ 244 h 68027"/>
                  <a:gd name="connsiteX6" fmla="*/ 161624 w 161868"/>
                  <a:gd name="connsiteY6" fmla="*/ 23110 h 68027"/>
                  <a:gd name="connsiteX7" fmla="*/ 161624 w 161868"/>
                  <a:gd name="connsiteY7" fmla="*/ 23110 h 68027"/>
                  <a:gd name="connsiteX8" fmla="*/ 138758 w 161868"/>
                  <a:gd name="connsiteY8" fmla="*/ 53112 h 6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868" h="68027">
                    <a:moveTo>
                      <a:pt x="138758" y="53112"/>
                    </a:moveTo>
                    <a:lnTo>
                      <a:pt x="30247" y="67783"/>
                    </a:lnTo>
                    <a:cubicBezTo>
                      <a:pt x="15708" y="69766"/>
                      <a:pt x="2227" y="59456"/>
                      <a:pt x="244" y="44918"/>
                    </a:cubicBezTo>
                    <a:lnTo>
                      <a:pt x="244" y="44918"/>
                    </a:lnTo>
                    <a:cubicBezTo>
                      <a:pt x="-1738" y="30379"/>
                      <a:pt x="8571" y="16898"/>
                      <a:pt x="23110" y="14915"/>
                    </a:cubicBezTo>
                    <a:lnTo>
                      <a:pt x="131621" y="244"/>
                    </a:lnTo>
                    <a:cubicBezTo>
                      <a:pt x="146160" y="-1738"/>
                      <a:pt x="159641" y="8571"/>
                      <a:pt x="161624" y="23110"/>
                    </a:cubicBezTo>
                    <a:lnTo>
                      <a:pt x="161624" y="23110"/>
                    </a:lnTo>
                    <a:cubicBezTo>
                      <a:pt x="163606" y="37648"/>
                      <a:pt x="153297" y="51130"/>
                      <a:pt x="138758" y="53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grpSp>
            <p:nvGrpSpPr>
              <p:cNvPr id="56" name="图形 31"/>
              <p:cNvGrpSpPr/>
              <p:nvPr/>
            </p:nvGrpSpPr>
            <p:grpSpPr>
              <a:xfrm>
                <a:off x="9624219" y="1844844"/>
                <a:ext cx="491103" cy="219097"/>
                <a:chOff x="9624219" y="1844844"/>
                <a:chExt cx="491103" cy="219097"/>
              </a:xfrm>
              <a:solidFill>
                <a:srgbClr val="FFFFFF"/>
              </a:solidFill>
            </p:grpSpPr>
            <p:sp>
              <p:nvSpPr>
                <p:cNvPr id="57" name="任意多边形: 形状 56"/>
                <p:cNvSpPr/>
                <p:nvPr/>
              </p:nvSpPr>
              <p:spPr>
                <a:xfrm>
                  <a:off x="9624219" y="1902073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9729955" y="1887694"/>
                  <a:ext cx="68027" cy="161840"/>
                </a:xfrm>
                <a:custGeom>
                  <a:avLst/>
                  <a:gdLst>
                    <a:gd name="connsiteX0" fmla="*/ 53112 w 68027"/>
                    <a:gd name="connsiteY0" fmla="*/ 23083 h 161840"/>
                    <a:gd name="connsiteX1" fmla="*/ 67783 w 68027"/>
                    <a:gd name="connsiteY1" fmla="*/ 131594 h 161840"/>
                    <a:gd name="connsiteX2" fmla="*/ 44918 w 68027"/>
                    <a:gd name="connsiteY2" fmla="*/ 161597 h 161840"/>
                    <a:gd name="connsiteX3" fmla="*/ 44918 w 68027"/>
                    <a:gd name="connsiteY3" fmla="*/ 161597 h 161840"/>
                    <a:gd name="connsiteX4" fmla="*/ 14915 w 68027"/>
                    <a:gd name="connsiteY4" fmla="*/ 138731 h 161840"/>
                    <a:gd name="connsiteX5" fmla="*/ 244 w 68027"/>
                    <a:gd name="connsiteY5" fmla="*/ 30220 h 161840"/>
                    <a:gd name="connsiteX6" fmla="*/ 23110 w 68027"/>
                    <a:gd name="connsiteY6" fmla="*/ 217 h 161840"/>
                    <a:gd name="connsiteX7" fmla="*/ 23110 w 68027"/>
                    <a:gd name="connsiteY7" fmla="*/ 217 h 161840"/>
                    <a:gd name="connsiteX8" fmla="*/ 53112 w 68027"/>
                    <a:gd name="connsiteY8" fmla="*/ 23083 h 161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40">
                      <a:moveTo>
                        <a:pt x="53112" y="23083"/>
                      </a:moveTo>
                      <a:lnTo>
                        <a:pt x="67783" y="131594"/>
                      </a:lnTo>
                      <a:cubicBezTo>
                        <a:pt x="69766" y="146133"/>
                        <a:pt x="59456" y="159614"/>
                        <a:pt x="44918" y="161597"/>
                      </a:cubicBezTo>
                      <a:lnTo>
                        <a:pt x="44918" y="161597"/>
                      </a:lnTo>
                      <a:cubicBezTo>
                        <a:pt x="30379" y="163579"/>
                        <a:pt x="16898" y="153270"/>
                        <a:pt x="14915" y="138731"/>
                      </a:cubicBezTo>
                      <a:lnTo>
                        <a:pt x="244" y="30220"/>
                      </a:lnTo>
                      <a:cubicBezTo>
                        <a:pt x="-1738" y="15681"/>
                        <a:pt x="8571" y="2200"/>
                        <a:pt x="23110" y="217"/>
                      </a:cubicBezTo>
                      <a:lnTo>
                        <a:pt x="23110" y="217"/>
                      </a:lnTo>
                      <a:cubicBezTo>
                        <a:pt x="37648" y="-1633"/>
                        <a:pt x="51130" y="8544"/>
                        <a:pt x="53112" y="230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9835823" y="1873392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9941559" y="1859118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10047295" y="1844844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62" name="图形 31"/>
              <p:cNvGrpSpPr/>
              <p:nvPr/>
            </p:nvGrpSpPr>
            <p:grpSpPr>
              <a:xfrm>
                <a:off x="9718721" y="2544155"/>
                <a:ext cx="491235" cy="219097"/>
                <a:chOff x="9718721" y="2544155"/>
                <a:chExt cx="491235" cy="219097"/>
              </a:xfrm>
              <a:solidFill>
                <a:srgbClr val="FFFFFF"/>
              </a:solidFill>
            </p:grpSpPr>
            <p:sp>
              <p:nvSpPr>
                <p:cNvPr id="63" name="任意多边形: 形状 62"/>
                <p:cNvSpPr/>
                <p:nvPr/>
              </p:nvSpPr>
              <p:spPr>
                <a:xfrm>
                  <a:off x="9718721" y="2601385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9824589" y="2587110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9930325" y="2572836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10036061" y="2558457"/>
                  <a:ext cx="68027" cy="161840"/>
                </a:xfrm>
                <a:custGeom>
                  <a:avLst/>
                  <a:gdLst>
                    <a:gd name="connsiteX0" fmla="*/ 53112 w 68027"/>
                    <a:gd name="connsiteY0" fmla="*/ 23083 h 161840"/>
                    <a:gd name="connsiteX1" fmla="*/ 67783 w 68027"/>
                    <a:gd name="connsiteY1" fmla="*/ 131594 h 161840"/>
                    <a:gd name="connsiteX2" fmla="*/ 44918 w 68027"/>
                    <a:gd name="connsiteY2" fmla="*/ 161597 h 161840"/>
                    <a:gd name="connsiteX3" fmla="*/ 44918 w 68027"/>
                    <a:gd name="connsiteY3" fmla="*/ 161597 h 161840"/>
                    <a:gd name="connsiteX4" fmla="*/ 14915 w 68027"/>
                    <a:gd name="connsiteY4" fmla="*/ 138731 h 161840"/>
                    <a:gd name="connsiteX5" fmla="*/ 244 w 68027"/>
                    <a:gd name="connsiteY5" fmla="*/ 30220 h 161840"/>
                    <a:gd name="connsiteX6" fmla="*/ 23110 w 68027"/>
                    <a:gd name="connsiteY6" fmla="*/ 217 h 161840"/>
                    <a:gd name="connsiteX7" fmla="*/ 23110 w 68027"/>
                    <a:gd name="connsiteY7" fmla="*/ 217 h 161840"/>
                    <a:gd name="connsiteX8" fmla="*/ 53112 w 68027"/>
                    <a:gd name="connsiteY8" fmla="*/ 23083 h 161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40">
                      <a:moveTo>
                        <a:pt x="53112" y="23083"/>
                      </a:moveTo>
                      <a:lnTo>
                        <a:pt x="67783" y="131594"/>
                      </a:lnTo>
                      <a:cubicBezTo>
                        <a:pt x="69766" y="146133"/>
                        <a:pt x="59457" y="159614"/>
                        <a:pt x="44918" y="161597"/>
                      </a:cubicBezTo>
                      <a:lnTo>
                        <a:pt x="44918" y="161597"/>
                      </a:lnTo>
                      <a:cubicBezTo>
                        <a:pt x="30379" y="163579"/>
                        <a:pt x="16898" y="153270"/>
                        <a:pt x="14915" y="138731"/>
                      </a:cubicBezTo>
                      <a:lnTo>
                        <a:pt x="244" y="30220"/>
                      </a:lnTo>
                      <a:cubicBezTo>
                        <a:pt x="-1738" y="15681"/>
                        <a:pt x="8571" y="2200"/>
                        <a:pt x="23110" y="217"/>
                      </a:cubicBezTo>
                      <a:lnTo>
                        <a:pt x="23110" y="217"/>
                      </a:lnTo>
                      <a:cubicBezTo>
                        <a:pt x="37648" y="-1633"/>
                        <a:pt x="51130" y="8544"/>
                        <a:pt x="53112" y="230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10141929" y="2544155"/>
                  <a:ext cx="68027" cy="161868"/>
                </a:xfrm>
                <a:custGeom>
                  <a:avLst/>
                  <a:gdLst>
                    <a:gd name="connsiteX0" fmla="*/ 53112 w 68027"/>
                    <a:gd name="connsiteY0" fmla="*/ 23110 h 161868"/>
                    <a:gd name="connsiteX1" fmla="*/ 67783 w 68027"/>
                    <a:gd name="connsiteY1" fmla="*/ 131621 h 161868"/>
                    <a:gd name="connsiteX2" fmla="*/ 44918 w 68027"/>
                    <a:gd name="connsiteY2" fmla="*/ 161624 h 161868"/>
                    <a:gd name="connsiteX3" fmla="*/ 44918 w 68027"/>
                    <a:gd name="connsiteY3" fmla="*/ 161624 h 161868"/>
                    <a:gd name="connsiteX4" fmla="*/ 14915 w 68027"/>
                    <a:gd name="connsiteY4" fmla="*/ 138758 h 161868"/>
                    <a:gd name="connsiteX5" fmla="*/ 244 w 68027"/>
                    <a:gd name="connsiteY5" fmla="*/ 30247 h 161868"/>
                    <a:gd name="connsiteX6" fmla="*/ 23110 w 68027"/>
                    <a:gd name="connsiteY6" fmla="*/ 244 h 161868"/>
                    <a:gd name="connsiteX7" fmla="*/ 23110 w 68027"/>
                    <a:gd name="connsiteY7" fmla="*/ 244 h 161868"/>
                    <a:gd name="connsiteX8" fmla="*/ 53112 w 68027"/>
                    <a:gd name="connsiteY8" fmla="*/ 23110 h 161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27" h="161868">
                      <a:moveTo>
                        <a:pt x="53112" y="23110"/>
                      </a:moveTo>
                      <a:lnTo>
                        <a:pt x="67783" y="131621"/>
                      </a:lnTo>
                      <a:cubicBezTo>
                        <a:pt x="69766" y="146160"/>
                        <a:pt x="59456" y="159641"/>
                        <a:pt x="44918" y="161624"/>
                      </a:cubicBezTo>
                      <a:lnTo>
                        <a:pt x="44918" y="161624"/>
                      </a:lnTo>
                      <a:cubicBezTo>
                        <a:pt x="30379" y="163606"/>
                        <a:pt x="16898" y="153297"/>
                        <a:pt x="14915" y="138758"/>
                      </a:cubicBezTo>
                      <a:lnTo>
                        <a:pt x="244" y="30247"/>
                      </a:lnTo>
                      <a:cubicBezTo>
                        <a:pt x="-1738" y="15708"/>
                        <a:pt x="8571" y="2227"/>
                        <a:pt x="23110" y="244"/>
                      </a:cubicBezTo>
                      <a:lnTo>
                        <a:pt x="23110" y="244"/>
                      </a:lnTo>
                      <a:cubicBezTo>
                        <a:pt x="37648" y="-1738"/>
                        <a:pt x="51130" y="8571"/>
                        <a:pt x="53112" y="231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1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cs typeface="汉仪君黑-55W" panose="00020600040101010101" charset="-122"/>
                  </a:endParaRPr>
                </a:p>
              </p:txBody>
            </p:sp>
          </p:grpSp>
        </p:grpSp>
        <p:sp>
          <p:nvSpPr>
            <p:cNvPr id="69" name="任意多边形: 形状 68"/>
            <p:cNvSpPr/>
            <p:nvPr/>
          </p:nvSpPr>
          <p:spPr>
            <a:xfrm>
              <a:off x="9085861" y="2517691"/>
              <a:ext cx="697612" cy="399040"/>
            </a:xfrm>
            <a:custGeom>
              <a:avLst/>
              <a:gdLst>
                <a:gd name="connsiteX0" fmla="*/ 582483 w 697612"/>
                <a:gd name="connsiteY0" fmla="*/ 301357 h 399040"/>
                <a:gd name="connsiteX1" fmla="*/ 190995 w 697612"/>
                <a:gd name="connsiteY1" fmla="*/ 394273 h 399040"/>
                <a:gd name="connsiteX2" fmla="*/ 4768 w 697612"/>
                <a:gd name="connsiteY2" fmla="*/ 283911 h 399040"/>
                <a:gd name="connsiteX3" fmla="*/ 4768 w 697612"/>
                <a:gd name="connsiteY3" fmla="*/ 283911 h 399040"/>
                <a:gd name="connsiteX4" fmla="*/ 115130 w 697612"/>
                <a:gd name="connsiteY4" fmla="*/ 97683 h 399040"/>
                <a:gd name="connsiteX5" fmla="*/ 506617 w 697612"/>
                <a:gd name="connsiteY5" fmla="*/ 4768 h 399040"/>
                <a:gd name="connsiteX6" fmla="*/ 692845 w 697612"/>
                <a:gd name="connsiteY6" fmla="*/ 115130 h 399040"/>
                <a:gd name="connsiteX7" fmla="*/ 692845 w 697612"/>
                <a:gd name="connsiteY7" fmla="*/ 115130 h 399040"/>
                <a:gd name="connsiteX8" fmla="*/ 582483 w 697612"/>
                <a:gd name="connsiteY8" fmla="*/ 301357 h 39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7612" h="399040">
                  <a:moveTo>
                    <a:pt x="582483" y="301357"/>
                  </a:moveTo>
                  <a:lnTo>
                    <a:pt x="190995" y="394273"/>
                  </a:lnTo>
                  <a:cubicBezTo>
                    <a:pt x="109447" y="415156"/>
                    <a:pt x="25651" y="365460"/>
                    <a:pt x="4768" y="283911"/>
                  </a:cubicBezTo>
                  <a:lnTo>
                    <a:pt x="4768" y="283911"/>
                  </a:lnTo>
                  <a:cubicBezTo>
                    <a:pt x="-16115" y="202362"/>
                    <a:pt x="33581" y="118566"/>
                    <a:pt x="115130" y="97683"/>
                  </a:cubicBezTo>
                  <a:lnTo>
                    <a:pt x="506617" y="4768"/>
                  </a:lnTo>
                  <a:cubicBezTo>
                    <a:pt x="588166" y="-16115"/>
                    <a:pt x="671962" y="33581"/>
                    <a:pt x="692845" y="115130"/>
                  </a:cubicBezTo>
                  <a:lnTo>
                    <a:pt x="692845" y="115130"/>
                  </a:lnTo>
                  <a:cubicBezTo>
                    <a:pt x="713728" y="196679"/>
                    <a:pt x="664032" y="280474"/>
                    <a:pt x="582483" y="301357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13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 rot="21137961">
              <a:off x="9659214" y="2023189"/>
              <a:ext cx="550151" cy="55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020" spc="0" baseline="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汉仪君黑-55W" panose="00020600040101010101" charset="-122"/>
                  <a:cs typeface="汉仪君黑-55W" panose="00020600040101010101" charset="-122"/>
                  <a:sym typeface="汉仪君黑-55W" panose="00020600040101010101" charset="-122"/>
                  <a:rtl val="0"/>
                </a:rPr>
                <a:t>AI</a:t>
              </a:r>
              <a:endParaRPr lang="zh-CN" altLang="en-US" sz="3020" spc="0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汉仪君黑-55W" panose="00020600040101010101" charset="-122"/>
                <a:cs typeface="汉仪君黑-55W" panose="00020600040101010101" charset="-122"/>
                <a:sym typeface="汉仪君黑-55W" panose="00020600040101010101" charset="-122"/>
                <a:rtl val="0"/>
              </a:endParaRPr>
            </a:p>
          </p:txBody>
        </p:sp>
      </p:grpSp>
      <p:cxnSp>
        <p:nvCxnSpPr>
          <p:cNvPr id="123" name="Straight Connector 25"/>
          <p:cNvCxnSpPr/>
          <p:nvPr/>
        </p:nvCxnSpPr>
        <p:spPr>
          <a:xfrm>
            <a:off x="865829" y="6035291"/>
            <a:ext cx="6342366" cy="0"/>
          </a:xfrm>
          <a:prstGeom prst="line">
            <a:avLst/>
          </a:prstGeom>
          <a:noFill/>
          <a:ln w="19050" cap="rnd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none"/>
          </a:ln>
        </p:spPr>
      </p:cxnSp>
      <p:sp>
        <p:nvSpPr>
          <p:cNvPr id="125" name="文本框 5"/>
          <p:cNvSpPr txBox="1"/>
          <p:nvPr/>
        </p:nvSpPr>
        <p:spPr>
          <a:xfrm>
            <a:off x="1401445" y="539115"/>
            <a:ext cx="5098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I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Phone Moment</a:t>
            </a:r>
            <a:endParaRPr lang="zh-CN" altLang="en-US" sz="4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grpSp>
        <p:nvGrpSpPr>
          <p:cNvPr id="126" name="图形 2"/>
          <p:cNvGrpSpPr/>
          <p:nvPr/>
        </p:nvGrpSpPr>
        <p:grpSpPr>
          <a:xfrm>
            <a:off x="451827" y="725385"/>
            <a:ext cx="648347" cy="335347"/>
            <a:chOff x="5154975" y="3110019"/>
            <a:chExt cx="644111" cy="333156"/>
          </a:xfrm>
          <a:noFill/>
        </p:grpSpPr>
        <p:sp>
          <p:nvSpPr>
            <p:cNvPr id="127" name="任意多边形: 形状 126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pic>
        <p:nvPicPr>
          <p:cNvPr id="2" name="图片 1" descr="1681052056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804035"/>
            <a:ext cx="7279640" cy="4126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文本框 163"/>
          <p:cNvSpPr txBox="1"/>
          <p:nvPr/>
        </p:nvSpPr>
        <p:spPr>
          <a:xfrm>
            <a:off x="9307630" y="782696"/>
            <a:ext cx="18480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n w="25400">
                  <a:noFill/>
                </a:ln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01.</a:t>
            </a:r>
            <a:endParaRPr lang="en-US" altLang="zh-CN" sz="6600" b="1" dirty="0">
              <a:ln w="25400">
                <a:noFill/>
              </a:ln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cxnSp>
        <p:nvCxnSpPr>
          <p:cNvPr id="165" name="Straight Connector 25"/>
          <p:cNvCxnSpPr/>
          <p:nvPr/>
        </p:nvCxnSpPr>
        <p:spPr>
          <a:xfrm>
            <a:off x="4367923" y="6093233"/>
            <a:ext cx="3710889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</p:cxnSp>
      <p:pic>
        <p:nvPicPr>
          <p:cNvPr id="2" name="图片 1" descr="25204b5ce2d5a59ddef9b996d0b2d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211580"/>
            <a:ext cx="4140835" cy="5109845"/>
          </a:xfrm>
          <a:prstGeom prst="rect">
            <a:avLst/>
          </a:prstGeom>
        </p:spPr>
      </p:pic>
      <p:pic>
        <p:nvPicPr>
          <p:cNvPr id="3" name="图片 2" descr="94e5858c59d367a8922713a4d577f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5" y="908685"/>
            <a:ext cx="4429125" cy="4818380"/>
          </a:xfrm>
          <a:prstGeom prst="rect">
            <a:avLst/>
          </a:prstGeom>
        </p:spPr>
      </p:pic>
      <p:pic>
        <p:nvPicPr>
          <p:cNvPr id="5" name="图片 4" descr="08217fd40b81226c29665ee360fb50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45" y="548640"/>
            <a:ext cx="4375785" cy="484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矩形: 圆角 194"/>
          <p:cNvSpPr/>
          <p:nvPr/>
        </p:nvSpPr>
        <p:spPr>
          <a:xfrm>
            <a:off x="4790692" y="3150243"/>
            <a:ext cx="2440281" cy="1919809"/>
          </a:xfrm>
          <a:prstGeom prst="roundRect">
            <a:avLst>
              <a:gd name="adj" fmla="val 828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汉仪君黑-55W" panose="00020600040101010101" charset="-122"/>
            </a:endParaRPr>
          </a:p>
        </p:txBody>
      </p:sp>
      <p:sp>
        <p:nvSpPr>
          <p:cNvPr id="196" name="矩形: 圆角 195"/>
          <p:cNvSpPr/>
          <p:nvPr/>
        </p:nvSpPr>
        <p:spPr>
          <a:xfrm>
            <a:off x="7445790" y="3150243"/>
            <a:ext cx="2440281" cy="1919809"/>
          </a:xfrm>
          <a:prstGeom prst="roundRect">
            <a:avLst>
              <a:gd name="adj" fmla="val 828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汉仪君黑-55W" panose="00020600040101010101" charset="-122"/>
            </a:endParaRPr>
          </a:p>
        </p:txBody>
      </p:sp>
      <p:sp>
        <p:nvSpPr>
          <p:cNvPr id="162" name="矩形: 圆角 161"/>
          <p:cNvSpPr/>
          <p:nvPr/>
        </p:nvSpPr>
        <p:spPr>
          <a:xfrm>
            <a:off x="2135594" y="3150243"/>
            <a:ext cx="2440281" cy="1919809"/>
          </a:xfrm>
          <a:prstGeom prst="roundRect">
            <a:avLst>
              <a:gd name="adj" fmla="val 8288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汉仪君黑-55W" panose="00020600040101010101" charset="-122"/>
            </a:endParaRPr>
          </a:p>
        </p:txBody>
      </p:sp>
      <p:sp>
        <p:nvSpPr>
          <p:cNvPr id="128" name="文本框 5"/>
          <p:cNvSpPr txBox="1"/>
          <p:nvPr/>
        </p:nvSpPr>
        <p:spPr>
          <a:xfrm>
            <a:off x="7455515" y="3709050"/>
            <a:ext cx="23251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hemical principles</a:t>
            </a:r>
            <a:endParaRPr lang="zh-CN" altLang="en-US" sz="24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24" name="文本框 5"/>
          <p:cNvSpPr txBox="1"/>
          <p:nvPr/>
        </p:nvSpPr>
        <p:spPr>
          <a:xfrm>
            <a:off x="4845924" y="3709050"/>
            <a:ext cx="232515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hysical principles</a:t>
            </a:r>
            <a:endParaRPr lang="zh-CN" altLang="en-US" sz="24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2" name="文本框 5"/>
          <p:cNvSpPr txBox="1"/>
          <p:nvPr/>
        </p:nvSpPr>
        <p:spPr>
          <a:xfrm>
            <a:off x="2236333" y="3852560"/>
            <a:ext cx="232515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S</a:t>
            </a:r>
            <a:r>
              <a:rPr lang="zh-CN" altLang="en-US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ocial norms</a:t>
            </a:r>
            <a:endParaRPr lang="zh-CN" altLang="en-US" sz="24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157" name="Footer Text"/>
          <p:cNvSpPr txBox="1"/>
          <p:nvPr/>
        </p:nvSpPr>
        <p:spPr>
          <a:xfrm>
            <a:off x="2301240" y="713105"/>
            <a:ext cx="6610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  <a:alpha val="37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12700" dist="38100" dir="2700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lt"/>
              </a:rPr>
              <a:t>common sense </a:t>
            </a:r>
            <a:endParaRPr lang="zh-CN" altLang="en-US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lt"/>
            </a:endParaRPr>
          </a:p>
        </p:txBody>
      </p:sp>
      <p:grpSp>
        <p:nvGrpSpPr>
          <p:cNvPr id="2" name="图形 2"/>
          <p:cNvGrpSpPr/>
          <p:nvPr/>
        </p:nvGrpSpPr>
        <p:grpSpPr>
          <a:xfrm>
            <a:off x="648755" y="796307"/>
            <a:ext cx="1439241" cy="744424"/>
            <a:chOff x="5154975" y="3110019"/>
            <a:chExt cx="644111" cy="333156"/>
          </a:xfrm>
          <a:noFill/>
        </p:grpSpPr>
        <p:sp>
          <p:nvSpPr>
            <p:cNvPr id="3" name="任意多边形: 形状 2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423795" y="1772920"/>
            <a:ext cx="439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he knowledge that all humans have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: 圆角 169"/>
          <p:cNvSpPr/>
          <p:nvPr/>
        </p:nvSpPr>
        <p:spPr>
          <a:xfrm>
            <a:off x="4658995" y="548640"/>
            <a:ext cx="4721225" cy="52959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Questions for Chat-GPT4</a:t>
            </a:r>
            <a:endParaRPr lang="en-US" altLang="zh-CN" sz="2400" dirty="0">
              <a:solidFill>
                <a:schemeClr val="accent2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pic>
        <p:nvPicPr>
          <p:cNvPr id="2" name="图片 1" descr="816be1d7b01eea8efce47a0834853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1388745"/>
            <a:ext cx="7020560" cy="4895215"/>
          </a:xfrm>
          <a:prstGeom prst="rect">
            <a:avLst/>
          </a:prstGeom>
        </p:spPr>
      </p:pic>
      <p:pic>
        <p:nvPicPr>
          <p:cNvPr id="3" name="图片 2" descr="ff7cce3975caf907d7ce0ab607340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573405"/>
            <a:ext cx="3457575" cy="5710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5"/>
          <p:cNvSpPr/>
          <p:nvPr>
            <p:custDataLst>
              <p:tags r:id="rId1"/>
            </p:custDataLst>
          </p:nvPr>
        </p:nvSpPr>
        <p:spPr>
          <a:xfrm>
            <a:off x="8407400" y="1692910"/>
            <a:ext cx="2882265" cy="2546350"/>
          </a:xfrm>
          <a:prstGeom prst="roundRect">
            <a:avLst>
              <a:gd name="adj" fmla="val 587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14" name="Rounded Rectangle 5"/>
          <p:cNvSpPr/>
          <p:nvPr>
            <p:custDataLst>
              <p:tags r:id="rId2"/>
            </p:custDataLst>
          </p:nvPr>
        </p:nvSpPr>
        <p:spPr>
          <a:xfrm>
            <a:off x="4695190" y="1692910"/>
            <a:ext cx="2882265" cy="2546350"/>
          </a:xfrm>
          <a:prstGeom prst="roundRect">
            <a:avLst>
              <a:gd name="adj" fmla="val 587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24" name="Rounded Rectangle 5"/>
          <p:cNvSpPr/>
          <p:nvPr/>
        </p:nvSpPr>
        <p:spPr>
          <a:xfrm>
            <a:off x="819785" y="1692910"/>
            <a:ext cx="2882265" cy="2546350"/>
          </a:xfrm>
          <a:prstGeom prst="roundRect">
            <a:avLst>
              <a:gd name="adj" fmla="val 5874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4433" y="4007653"/>
            <a:ext cx="175842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school homework </a:t>
            </a:r>
            <a:endParaRPr lang="zh-CN" altLang="en-US" b="1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30567" y="3791999"/>
            <a:ext cx="112615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136338" y="4007653"/>
            <a:ext cx="1758424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resume</a:t>
            </a:r>
            <a:endParaRPr lang="zh-CN" altLang="en-US" b="1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524227" y="3791999"/>
            <a:ext cx="112615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944032" y="5298985"/>
            <a:ext cx="2216697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0"/>
            </a:lvl1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cs typeface="汉仪君黑-55W" panose="00020600040101010101" charset="-122"/>
              </a:rPr>
              <a:t>Overleaf</a:t>
            </a:r>
            <a:endParaRPr lang="zh-CN" altLang="en-US" sz="1800" dirty="0">
              <a:solidFill>
                <a:schemeClr val="bg1"/>
              </a:solidFill>
              <a:cs typeface="汉仪君黑-55W" panose="000206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41593" y="4007653"/>
            <a:ext cx="1758424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children's storybook</a:t>
            </a:r>
            <a:endParaRPr lang="zh-CN" altLang="en-US" b="1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257727" y="3791999"/>
            <a:ext cx="112615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070975" y="5109210"/>
            <a:ext cx="181419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0"/>
            </a:lvl1pPr>
          </a:lstStyle>
          <a:p>
            <a:pPr algn="l"/>
            <a:r>
              <a:rPr lang="zh-CN" altLang="en-US" sz="1800" dirty="0">
                <a:solidFill>
                  <a:schemeClr val="bg1"/>
                </a:solidFill>
                <a:cs typeface="汉仪君黑-55W" panose="00020600040101010101" charset="-122"/>
              </a:rPr>
              <a:t>Midjourney AI </a:t>
            </a:r>
            <a:endParaRPr lang="zh-CN" altLang="en-US" sz="1800" dirty="0">
              <a:solidFill>
                <a:schemeClr val="bg1"/>
              </a:solidFill>
              <a:cs typeface="汉仪君黑-55W" panose="00020600040101010101" charset="-122"/>
            </a:endParaRPr>
          </a:p>
          <a:p>
            <a:pPr algn="l"/>
            <a:r>
              <a:rPr lang="zh-CN" altLang="en-US" sz="1800" dirty="0">
                <a:solidFill>
                  <a:schemeClr val="bg1"/>
                </a:solidFill>
                <a:cs typeface="汉仪君黑-55W" panose="00020600040101010101" charset="-122"/>
              </a:rPr>
              <a:t>Canva</a:t>
            </a:r>
            <a:endParaRPr lang="zh-CN" altLang="en-US" sz="1800" dirty="0">
              <a:solidFill>
                <a:schemeClr val="bg1"/>
              </a:solidFill>
              <a:cs typeface="汉仪君黑-55W" panose="00020600040101010101" charset="-122"/>
            </a:endParaRPr>
          </a:p>
        </p:txBody>
      </p:sp>
      <p:grpSp>
        <p:nvGrpSpPr>
          <p:cNvPr id="209" name="组合 208"/>
          <p:cNvGrpSpPr/>
          <p:nvPr/>
        </p:nvGrpSpPr>
        <p:grpSpPr>
          <a:xfrm>
            <a:off x="1485265" y="2284730"/>
            <a:ext cx="1504315" cy="1290955"/>
            <a:chOff x="2377081" y="5629835"/>
            <a:chExt cx="299133" cy="260164"/>
          </a:xfrm>
        </p:grpSpPr>
        <p:sp>
          <p:nvSpPr>
            <p:cNvPr id="210" name="任意多边形: 形状 209"/>
            <p:cNvSpPr/>
            <p:nvPr/>
          </p:nvSpPr>
          <p:spPr>
            <a:xfrm>
              <a:off x="2446062" y="5760956"/>
              <a:ext cx="161170" cy="109728"/>
            </a:xfrm>
            <a:custGeom>
              <a:avLst/>
              <a:gdLst>
                <a:gd name="connsiteX0" fmla="*/ 1113261 w 1130493"/>
                <a:gd name="connsiteY0" fmla="*/ 769659 h 769658"/>
                <a:gd name="connsiteX1" fmla="*/ 17233 w 1130493"/>
                <a:gd name="connsiteY1" fmla="*/ 769659 h 769658"/>
                <a:gd name="connsiteX2" fmla="*/ 0 w 1130493"/>
                <a:gd name="connsiteY2" fmla="*/ 752425 h 769658"/>
                <a:gd name="connsiteX3" fmla="*/ 0 w 1130493"/>
                <a:gd name="connsiteY3" fmla="*/ 17233 h 769658"/>
                <a:gd name="connsiteX4" fmla="*/ 17233 w 1130493"/>
                <a:gd name="connsiteY4" fmla="*/ 0 h 769658"/>
                <a:gd name="connsiteX5" fmla="*/ 1113261 w 1130493"/>
                <a:gd name="connsiteY5" fmla="*/ 0 h 769658"/>
                <a:gd name="connsiteX6" fmla="*/ 1130494 w 1130493"/>
                <a:gd name="connsiteY6" fmla="*/ 17233 h 769658"/>
                <a:gd name="connsiteX7" fmla="*/ 1130494 w 1130493"/>
                <a:gd name="connsiteY7" fmla="*/ 752425 h 769658"/>
                <a:gd name="connsiteX8" fmla="*/ 1113261 w 1130493"/>
                <a:gd name="connsiteY8" fmla="*/ 769659 h 769658"/>
                <a:gd name="connsiteX9" fmla="*/ 34466 w 1130493"/>
                <a:gd name="connsiteY9" fmla="*/ 735192 h 769658"/>
                <a:gd name="connsiteX10" fmla="*/ 1096028 w 1130493"/>
                <a:gd name="connsiteY10" fmla="*/ 735192 h 769658"/>
                <a:gd name="connsiteX11" fmla="*/ 1096028 w 1130493"/>
                <a:gd name="connsiteY11" fmla="*/ 34466 h 769658"/>
                <a:gd name="connsiteX12" fmla="*/ 34466 w 1130493"/>
                <a:gd name="connsiteY12" fmla="*/ 34466 h 769658"/>
                <a:gd name="connsiteX13" fmla="*/ 34466 w 1130493"/>
                <a:gd name="connsiteY13" fmla="*/ 735192 h 7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0493" h="769658">
                  <a:moveTo>
                    <a:pt x="1113261" y="769659"/>
                  </a:moveTo>
                  <a:lnTo>
                    <a:pt x="17233" y="769659"/>
                  </a:lnTo>
                  <a:cubicBezTo>
                    <a:pt x="7689" y="769659"/>
                    <a:pt x="0" y="761970"/>
                    <a:pt x="0" y="752425"/>
                  </a:cubicBezTo>
                  <a:lnTo>
                    <a:pt x="0" y="17233"/>
                  </a:lnTo>
                  <a:cubicBezTo>
                    <a:pt x="0" y="7689"/>
                    <a:pt x="7689" y="0"/>
                    <a:pt x="17233" y="0"/>
                  </a:cubicBezTo>
                  <a:lnTo>
                    <a:pt x="1113261" y="0"/>
                  </a:lnTo>
                  <a:cubicBezTo>
                    <a:pt x="1122805" y="0"/>
                    <a:pt x="1130494" y="7689"/>
                    <a:pt x="1130494" y="17233"/>
                  </a:cubicBezTo>
                  <a:lnTo>
                    <a:pt x="1130494" y="752425"/>
                  </a:lnTo>
                  <a:cubicBezTo>
                    <a:pt x="1130494" y="761970"/>
                    <a:pt x="1122805" y="769659"/>
                    <a:pt x="1113261" y="769659"/>
                  </a:cubicBezTo>
                  <a:close/>
                  <a:moveTo>
                    <a:pt x="34466" y="735192"/>
                  </a:moveTo>
                  <a:lnTo>
                    <a:pt x="1096028" y="735192"/>
                  </a:lnTo>
                  <a:lnTo>
                    <a:pt x="1096028" y="34466"/>
                  </a:lnTo>
                  <a:lnTo>
                    <a:pt x="34466" y="34466"/>
                  </a:lnTo>
                  <a:lnTo>
                    <a:pt x="34466" y="735192"/>
                  </a:ln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2433060" y="5865770"/>
              <a:ext cx="187175" cy="24229"/>
            </a:xfrm>
            <a:custGeom>
              <a:avLst/>
              <a:gdLst>
                <a:gd name="connsiteX0" fmla="*/ 1228060 w 1312899"/>
                <a:gd name="connsiteY0" fmla="*/ 169945 h 169945"/>
                <a:gd name="connsiteX1" fmla="*/ 84840 w 1312899"/>
                <a:gd name="connsiteY1" fmla="*/ 169945 h 169945"/>
                <a:gd name="connsiteX2" fmla="*/ 0 w 1312899"/>
                <a:gd name="connsiteY2" fmla="*/ 84840 h 169945"/>
                <a:gd name="connsiteX3" fmla="*/ 0 w 1312899"/>
                <a:gd name="connsiteY3" fmla="*/ 36587 h 169945"/>
                <a:gd name="connsiteX4" fmla="*/ 36587 w 1312899"/>
                <a:gd name="connsiteY4" fmla="*/ 0 h 169945"/>
                <a:gd name="connsiteX5" fmla="*/ 1276578 w 1312899"/>
                <a:gd name="connsiteY5" fmla="*/ 0 h 169945"/>
                <a:gd name="connsiteX6" fmla="*/ 1312900 w 1312899"/>
                <a:gd name="connsiteY6" fmla="*/ 36587 h 169945"/>
                <a:gd name="connsiteX7" fmla="*/ 1312900 w 1312899"/>
                <a:gd name="connsiteY7" fmla="*/ 84840 h 169945"/>
                <a:gd name="connsiteX8" fmla="*/ 1228060 w 1312899"/>
                <a:gd name="connsiteY8" fmla="*/ 169945 h 169945"/>
                <a:gd name="connsiteX9" fmla="*/ 36587 w 1312899"/>
                <a:gd name="connsiteY9" fmla="*/ 34466 h 169945"/>
                <a:gd name="connsiteX10" fmla="*/ 34466 w 1312899"/>
                <a:gd name="connsiteY10" fmla="*/ 36587 h 169945"/>
                <a:gd name="connsiteX11" fmla="*/ 34466 w 1312899"/>
                <a:gd name="connsiteY11" fmla="*/ 84840 h 169945"/>
                <a:gd name="connsiteX12" fmla="*/ 84840 w 1312899"/>
                <a:gd name="connsiteY12" fmla="*/ 135479 h 169945"/>
                <a:gd name="connsiteX13" fmla="*/ 1227795 w 1312899"/>
                <a:gd name="connsiteY13" fmla="*/ 135479 h 169945"/>
                <a:gd name="connsiteX14" fmla="*/ 1278169 w 1312899"/>
                <a:gd name="connsiteY14" fmla="*/ 84840 h 169945"/>
                <a:gd name="connsiteX15" fmla="*/ 1278169 w 1312899"/>
                <a:gd name="connsiteY15" fmla="*/ 36587 h 169945"/>
                <a:gd name="connsiteX16" fmla="*/ 1276313 w 1312899"/>
                <a:gd name="connsiteY16" fmla="*/ 34466 h 169945"/>
                <a:gd name="connsiteX17" fmla="*/ 36587 w 1312899"/>
                <a:gd name="connsiteY17" fmla="*/ 34466 h 16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99" h="169945">
                  <a:moveTo>
                    <a:pt x="1228060" y="169945"/>
                  </a:moveTo>
                  <a:lnTo>
                    <a:pt x="84840" y="169945"/>
                  </a:lnTo>
                  <a:cubicBezTo>
                    <a:pt x="37913" y="169945"/>
                    <a:pt x="0" y="131767"/>
                    <a:pt x="0" y="84840"/>
                  </a:cubicBezTo>
                  <a:lnTo>
                    <a:pt x="0" y="36587"/>
                  </a:lnTo>
                  <a:cubicBezTo>
                    <a:pt x="0" y="16438"/>
                    <a:pt x="16438" y="0"/>
                    <a:pt x="36587" y="0"/>
                  </a:cubicBezTo>
                  <a:lnTo>
                    <a:pt x="1276578" y="0"/>
                  </a:lnTo>
                  <a:cubicBezTo>
                    <a:pt x="1296727" y="0"/>
                    <a:pt x="1312900" y="16438"/>
                    <a:pt x="1312900" y="36587"/>
                  </a:cubicBezTo>
                  <a:lnTo>
                    <a:pt x="1312900" y="84840"/>
                  </a:lnTo>
                  <a:cubicBezTo>
                    <a:pt x="1312900" y="131767"/>
                    <a:pt x="1274722" y="169945"/>
                    <a:pt x="1228060" y="169945"/>
                  </a:cubicBezTo>
                  <a:close/>
                  <a:moveTo>
                    <a:pt x="36587" y="34466"/>
                  </a:moveTo>
                  <a:cubicBezTo>
                    <a:pt x="35527" y="34466"/>
                    <a:pt x="34466" y="35262"/>
                    <a:pt x="34466" y="36587"/>
                  </a:cubicBezTo>
                  <a:lnTo>
                    <a:pt x="34466" y="84840"/>
                  </a:lnTo>
                  <a:cubicBezTo>
                    <a:pt x="34466" y="112678"/>
                    <a:pt x="57002" y="135479"/>
                    <a:pt x="84840" y="135479"/>
                  </a:cubicBezTo>
                  <a:lnTo>
                    <a:pt x="1227795" y="135479"/>
                  </a:lnTo>
                  <a:cubicBezTo>
                    <a:pt x="1255633" y="135479"/>
                    <a:pt x="1278169" y="112678"/>
                    <a:pt x="1278169" y="84840"/>
                  </a:cubicBezTo>
                  <a:lnTo>
                    <a:pt x="1278169" y="36587"/>
                  </a:lnTo>
                  <a:cubicBezTo>
                    <a:pt x="1278169" y="35527"/>
                    <a:pt x="1277373" y="34466"/>
                    <a:pt x="1276313" y="34466"/>
                  </a:cubicBezTo>
                  <a:lnTo>
                    <a:pt x="36587" y="34466"/>
                  </a:ln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2493914" y="5786886"/>
              <a:ext cx="65466" cy="57831"/>
            </a:xfrm>
            <a:custGeom>
              <a:avLst/>
              <a:gdLst>
                <a:gd name="connsiteX0" fmla="*/ 0 w 459196"/>
                <a:gd name="connsiteY0" fmla="*/ 0 h 405641"/>
                <a:gd name="connsiteX1" fmla="*/ 459197 w 459196"/>
                <a:gd name="connsiteY1" fmla="*/ 0 h 405641"/>
                <a:gd name="connsiteX2" fmla="*/ 459197 w 459196"/>
                <a:gd name="connsiteY2" fmla="*/ 309931 h 405641"/>
                <a:gd name="connsiteX3" fmla="*/ 216077 w 459196"/>
                <a:gd name="connsiteY3" fmla="*/ 309931 h 405641"/>
                <a:gd name="connsiteX4" fmla="*/ 151652 w 459196"/>
                <a:gd name="connsiteY4" fmla="*/ 355798 h 405641"/>
                <a:gd name="connsiteX5" fmla="*/ 82189 w 459196"/>
                <a:gd name="connsiteY5" fmla="*/ 405642 h 405641"/>
                <a:gd name="connsiteX6" fmla="*/ 82189 w 459196"/>
                <a:gd name="connsiteY6" fmla="*/ 309931 h 405641"/>
                <a:gd name="connsiteX7" fmla="*/ 0 w 459196"/>
                <a:gd name="connsiteY7" fmla="*/ 309931 h 40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196" h="405641">
                  <a:moveTo>
                    <a:pt x="0" y="0"/>
                  </a:moveTo>
                  <a:lnTo>
                    <a:pt x="459197" y="0"/>
                  </a:lnTo>
                  <a:lnTo>
                    <a:pt x="459197" y="309931"/>
                  </a:lnTo>
                  <a:lnTo>
                    <a:pt x="216077" y="309931"/>
                  </a:lnTo>
                  <a:lnTo>
                    <a:pt x="151652" y="355798"/>
                  </a:lnTo>
                  <a:lnTo>
                    <a:pt x="82189" y="405642"/>
                  </a:lnTo>
                  <a:lnTo>
                    <a:pt x="82189" y="309931"/>
                  </a:lnTo>
                  <a:lnTo>
                    <a:pt x="0" y="309931"/>
                  </a:ln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2507106" y="5798830"/>
              <a:ext cx="39083" cy="4914"/>
            </a:xfrm>
            <a:custGeom>
              <a:avLst/>
              <a:gdLst>
                <a:gd name="connsiteX0" fmla="*/ 256906 w 274139"/>
                <a:gd name="connsiteY0" fmla="*/ 34466 h 34466"/>
                <a:gd name="connsiteX1" fmla="*/ 17233 w 274139"/>
                <a:gd name="connsiteY1" fmla="*/ 34466 h 34466"/>
                <a:gd name="connsiteX2" fmla="*/ 0 w 274139"/>
                <a:gd name="connsiteY2" fmla="*/ 17233 h 34466"/>
                <a:gd name="connsiteX3" fmla="*/ 17233 w 274139"/>
                <a:gd name="connsiteY3" fmla="*/ 0 h 34466"/>
                <a:gd name="connsiteX4" fmla="*/ 256906 w 274139"/>
                <a:gd name="connsiteY4" fmla="*/ 0 h 34466"/>
                <a:gd name="connsiteX5" fmla="*/ 274139 w 274139"/>
                <a:gd name="connsiteY5" fmla="*/ 17233 h 34466"/>
                <a:gd name="connsiteX6" fmla="*/ 256906 w 274139"/>
                <a:gd name="connsiteY6" fmla="*/ 34466 h 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139" h="34466">
                  <a:moveTo>
                    <a:pt x="256906" y="34466"/>
                  </a:moveTo>
                  <a:lnTo>
                    <a:pt x="17233" y="34466"/>
                  </a:lnTo>
                  <a:cubicBezTo>
                    <a:pt x="7689" y="34466"/>
                    <a:pt x="0" y="26778"/>
                    <a:pt x="0" y="17233"/>
                  </a:cubicBezTo>
                  <a:cubicBezTo>
                    <a:pt x="0" y="7689"/>
                    <a:pt x="7689" y="0"/>
                    <a:pt x="17233" y="0"/>
                  </a:cubicBezTo>
                  <a:lnTo>
                    <a:pt x="256906" y="0"/>
                  </a:lnTo>
                  <a:cubicBezTo>
                    <a:pt x="266451" y="0"/>
                    <a:pt x="274139" y="7689"/>
                    <a:pt x="274139" y="17233"/>
                  </a:cubicBezTo>
                  <a:cubicBezTo>
                    <a:pt x="274139" y="26778"/>
                    <a:pt x="266451" y="34466"/>
                    <a:pt x="256906" y="34466"/>
                  </a:cubicBez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2507106" y="5813345"/>
              <a:ext cx="39083" cy="4914"/>
            </a:xfrm>
            <a:custGeom>
              <a:avLst/>
              <a:gdLst>
                <a:gd name="connsiteX0" fmla="*/ 256906 w 274139"/>
                <a:gd name="connsiteY0" fmla="*/ 34466 h 34466"/>
                <a:gd name="connsiteX1" fmla="*/ 17233 w 274139"/>
                <a:gd name="connsiteY1" fmla="*/ 34466 h 34466"/>
                <a:gd name="connsiteX2" fmla="*/ 0 w 274139"/>
                <a:gd name="connsiteY2" fmla="*/ 17233 h 34466"/>
                <a:gd name="connsiteX3" fmla="*/ 17233 w 274139"/>
                <a:gd name="connsiteY3" fmla="*/ 0 h 34466"/>
                <a:gd name="connsiteX4" fmla="*/ 256906 w 274139"/>
                <a:gd name="connsiteY4" fmla="*/ 0 h 34466"/>
                <a:gd name="connsiteX5" fmla="*/ 274139 w 274139"/>
                <a:gd name="connsiteY5" fmla="*/ 17233 h 34466"/>
                <a:gd name="connsiteX6" fmla="*/ 256906 w 274139"/>
                <a:gd name="connsiteY6" fmla="*/ 34466 h 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139" h="34466">
                  <a:moveTo>
                    <a:pt x="256906" y="34466"/>
                  </a:moveTo>
                  <a:lnTo>
                    <a:pt x="17233" y="34466"/>
                  </a:lnTo>
                  <a:cubicBezTo>
                    <a:pt x="7689" y="34466"/>
                    <a:pt x="0" y="26778"/>
                    <a:pt x="0" y="17233"/>
                  </a:cubicBezTo>
                  <a:cubicBezTo>
                    <a:pt x="0" y="7689"/>
                    <a:pt x="7689" y="0"/>
                    <a:pt x="17233" y="0"/>
                  </a:cubicBezTo>
                  <a:lnTo>
                    <a:pt x="256906" y="0"/>
                  </a:lnTo>
                  <a:cubicBezTo>
                    <a:pt x="266451" y="0"/>
                    <a:pt x="274139" y="7689"/>
                    <a:pt x="274139" y="17233"/>
                  </a:cubicBezTo>
                  <a:cubicBezTo>
                    <a:pt x="274139" y="26778"/>
                    <a:pt x="266451" y="34466"/>
                    <a:pt x="256906" y="34466"/>
                  </a:cubicBez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2377081" y="5629835"/>
              <a:ext cx="299133" cy="194660"/>
            </a:xfrm>
            <a:custGeom>
              <a:avLst/>
              <a:gdLst>
                <a:gd name="connsiteX0" fmla="*/ 1636088 w 2098200"/>
                <a:gd name="connsiteY0" fmla="*/ 1365395 h 1365394"/>
                <a:gd name="connsiteX1" fmla="*/ 1597114 w 2098200"/>
                <a:gd name="connsiteY1" fmla="*/ 1365395 h 1365394"/>
                <a:gd name="connsiteX2" fmla="*/ 1579881 w 2098200"/>
                <a:gd name="connsiteY2" fmla="*/ 1348162 h 1365394"/>
                <a:gd name="connsiteX3" fmla="*/ 1579881 w 2098200"/>
                <a:gd name="connsiteY3" fmla="*/ 954186 h 1365394"/>
                <a:gd name="connsiteX4" fmla="*/ 518585 w 2098200"/>
                <a:gd name="connsiteY4" fmla="*/ 954186 h 1365394"/>
                <a:gd name="connsiteX5" fmla="*/ 518585 w 2098200"/>
                <a:gd name="connsiteY5" fmla="*/ 1348162 h 1365394"/>
                <a:gd name="connsiteX6" fmla="*/ 501352 w 2098200"/>
                <a:gd name="connsiteY6" fmla="*/ 1365395 h 1365394"/>
                <a:gd name="connsiteX7" fmla="*/ 462378 w 2098200"/>
                <a:gd name="connsiteY7" fmla="*/ 1365395 h 1365394"/>
                <a:gd name="connsiteX8" fmla="*/ 0 w 2098200"/>
                <a:gd name="connsiteY8" fmla="*/ 903017 h 1365394"/>
                <a:gd name="connsiteX9" fmla="*/ 245771 w 2098200"/>
                <a:gd name="connsiteY9" fmla="*/ 494459 h 1365394"/>
                <a:gd name="connsiteX10" fmla="*/ 678986 w 2098200"/>
                <a:gd name="connsiteY10" fmla="*/ 204412 h 1365394"/>
                <a:gd name="connsiteX11" fmla="*/ 1005355 w 2098200"/>
                <a:gd name="connsiteY11" fmla="*/ 336974 h 1365394"/>
                <a:gd name="connsiteX12" fmla="*/ 1455272 w 2098200"/>
                <a:gd name="connsiteY12" fmla="*/ 0 h 1365394"/>
                <a:gd name="connsiteX13" fmla="*/ 1923748 w 2098200"/>
                <a:gd name="connsiteY13" fmla="*/ 468476 h 1365394"/>
                <a:gd name="connsiteX14" fmla="*/ 1918446 w 2098200"/>
                <a:gd name="connsiteY14" fmla="*/ 537939 h 1365394"/>
                <a:gd name="connsiteX15" fmla="*/ 2098201 w 2098200"/>
                <a:gd name="connsiteY15" fmla="*/ 903282 h 1365394"/>
                <a:gd name="connsiteX16" fmla="*/ 1636088 w 2098200"/>
                <a:gd name="connsiteY16" fmla="*/ 1365395 h 1365394"/>
                <a:gd name="connsiteX17" fmla="*/ 1614347 w 2098200"/>
                <a:gd name="connsiteY17" fmla="*/ 1330929 h 1365394"/>
                <a:gd name="connsiteX18" fmla="*/ 1636088 w 2098200"/>
                <a:gd name="connsiteY18" fmla="*/ 1330929 h 1365394"/>
                <a:gd name="connsiteX19" fmla="*/ 2064000 w 2098200"/>
                <a:gd name="connsiteY19" fmla="*/ 903017 h 1365394"/>
                <a:gd name="connsiteX20" fmla="*/ 1889812 w 2098200"/>
                <a:gd name="connsiteY20" fmla="*/ 559149 h 1365394"/>
                <a:gd name="connsiteX21" fmla="*/ 1883184 w 2098200"/>
                <a:gd name="connsiteY21" fmla="*/ 542446 h 1365394"/>
                <a:gd name="connsiteX22" fmla="*/ 1889547 w 2098200"/>
                <a:gd name="connsiteY22" fmla="*/ 468476 h 1365394"/>
                <a:gd name="connsiteX23" fmla="*/ 1455537 w 2098200"/>
                <a:gd name="connsiteY23" fmla="*/ 34466 h 1365394"/>
                <a:gd name="connsiteX24" fmla="*/ 1031602 w 2098200"/>
                <a:gd name="connsiteY24" fmla="*/ 374887 h 1365394"/>
                <a:gd name="connsiteX25" fmla="*/ 1019141 w 2098200"/>
                <a:gd name="connsiteY25" fmla="*/ 387878 h 1365394"/>
                <a:gd name="connsiteX26" fmla="*/ 1001908 w 2098200"/>
                <a:gd name="connsiteY26" fmla="*/ 382841 h 1365394"/>
                <a:gd name="connsiteX27" fmla="*/ 679251 w 2098200"/>
                <a:gd name="connsiteY27" fmla="*/ 239143 h 1365394"/>
                <a:gd name="connsiteX28" fmla="*/ 275730 w 2098200"/>
                <a:gd name="connsiteY28" fmla="*/ 513282 h 1365394"/>
                <a:gd name="connsiteX29" fmla="*/ 267511 w 2098200"/>
                <a:gd name="connsiteY29" fmla="*/ 522297 h 1365394"/>
                <a:gd name="connsiteX30" fmla="*/ 34466 w 2098200"/>
                <a:gd name="connsiteY30" fmla="*/ 903017 h 1365394"/>
                <a:gd name="connsiteX31" fmla="*/ 462378 w 2098200"/>
                <a:gd name="connsiteY31" fmla="*/ 1330929 h 1365394"/>
                <a:gd name="connsiteX32" fmla="*/ 484119 w 2098200"/>
                <a:gd name="connsiteY32" fmla="*/ 1330929 h 1365394"/>
                <a:gd name="connsiteX33" fmla="*/ 484119 w 2098200"/>
                <a:gd name="connsiteY33" fmla="*/ 936953 h 1365394"/>
                <a:gd name="connsiteX34" fmla="*/ 501352 w 2098200"/>
                <a:gd name="connsiteY34" fmla="*/ 919719 h 1365394"/>
                <a:gd name="connsiteX35" fmla="*/ 1597114 w 2098200"/>
                <a:gd name="connsiteY35" fmla="*/ 919719 h 1365394"/>
                <a:gd name="connsiteX36" fmla="*/ 1614347 w 2098200"/>
                <a:gd name="connsiteY36" fmla="*/ 936953 h 1365394"/>
                <a:gd name="connsiteX37" fmla="*/ 1614347 w 2098200"/>
                <a:gd name="connsiteY37" fmla="*/ 1330929 h 136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98200" h="1365394">
                  <a:moveTo>
                    <a:pt x="1636088" y="1365395"/>
                  </a:moveTo>
                  <a:lnTo>
                    <a:pt x="1597114" y="1365395"/>
                  </a:lnTo>
                  <a:cubicBezTo>
                    <a:pt x="1587570" y="1365395"/>
                    <a:pt x="1579881" y="1357706"/>
                    <a:pt x="1579881" y="1348162"/>
                  </a:cubicBezTo>
                  <a:lnTo>
                    <a:pt x="1579881" y="954186"/>
                  </a:lnTo>
                  <a:lnTo>
                    <a:pt x="518585" y="954186"/>
                  </a:lnTo>
                  <a:lnTo>
                    <a:pt x="518585" y="1348162"/>
                  </a:lnTo>
                  <a:cubicBezTo>
                    <a:pt x="518585" y="1357706"/>
                    <a:pt x="510896" y="1365395"/>
                    <a:pt x="501352" y="1365395"/>
                  </a:cubicBezTo>
                  <a:lnTo>
                    <a:pt x="462378" y="1365395"/>
                  </a:lnTo>
                  <a:cubicBezTo>
                    <a:pt x="207328" y="1365395"/>
                    <a:pt x="0" y="1157802"/>
                    <a:pt x="0" y="903017"/>
                  </a:cubicBezTo>
                  <a:cubicBezTo>
                    <a:pt x="0" y="731746"/>
                    <a:pt x="94119" y="575587"/>
                    <a:pt x="245771" y="494459"/>
                  </a:cubicBezTo>
                  <a:cubicBezTo>
                    <a:pt x="318415" y="318150"/>
                    <a:pt x="487830" y="204412"/>
                    <a:pt x="678986" y="204412"/>
                  </a:cubicBezTo>
                  <a:cubicBezTo>
                    <a:pt x="800943" y="204412"/>
                    <a:pt x="918129" y="252399"/>
                    <a:pt x="1005355" y="336974"/>
                  </a:cubicBezTo>
                  <a:cubicBezTo>
                    <a:pt x="1063152" y="139986"/>
                    <a:pt x="1247679" y="0"/>
                    <a:pt x="1455272" y="0"/>
                  </a:cubicBezTo>
                  <a:cubicBezTo>
                    <a:pt x="1713769" y="0"/>
                    <a:pt x="1923748" y="210244"/>
                    <a:pt x="1923748" y="468476"/>
                  </a:cubicBezTo>
                  <a:cubicBezTo>
                    <a:pt x="1923748" y="491542"/>
                    <a:pt x="1921893" y="514873"/>
                    <a:pt x="1918446" y="537939"/>
                  </a:cubicBezTo>
                  <a:cubicBezTo>
                    <a:pt x="2031124" y="625430"/>
                    <a:pt x="2098201" y="761175"/>
                    <a:pt x="2098201" y="903282"/>
                  </a:cubicBezTo>
                  <a:cubicBezTo>
                    <a:pt x="2098466" y="1157802"/>
                    <a:pt x="1890873" y="1365395"/>
                    <a:pt x="1636088" y="1365395"/>
                  </a:cubicBezTo>
                  <a:close/>
                  <a:moveTo>
                    <a:pt x="1614347" y="1330929"/>
                  </a:moveTo>
                  <a:lnTo>
                    <a:pt x="1636088" y="1330929"/>
                  </a:lnTo>
                  <a:cubicBezTo>
                    <a:pt x="1872049" y="1330929"/>
                    <a:pt x="2064000" y="1138978"/>
                    <a:pt x="2064000" y="903017"/>
                  </a:cubicBezTo>
                  <a:cubicBezTo>
                    <a:pt x="2064000" y="768598"/>
                    <a:pt x="1998779" y="640012"/>
                    <a:pt x="1889812" y="559149"/>
                  </a:cubicBezTo>
                  <a:cubicBezTo>
                    <a:pt x="1884510" y="555172"/>
                    <a:pt x="1881859" y="548809"/>
                    <a:pt x="1883184" y="542446"/>
                  </a:cubicBezTo>
                  <a:cubicBezTo>
                    <a:pt x="1887426" y="518055"/>
                    <a:pt x="1889547" y="493133"/>
                    <a:pt x="1889547" y="468476"/>
                  </a:cubicBezTo>
                  <a:cubicBezTo>
                    <a:pt x="1889547" y="229068"/>
                    <a:pt x="1694945" y="34466"/>
                    <a:pt x="1455537" y="34466"/>
                  </a:cubicBezTo>
                  <a:cubicBezTo>
                    <a:pt x="1253247" y="34466"/>
                    <a:pt x="1075083" y="177634"/>
                    <a:pt x="1031602" y="374887"/>
                  </a:cubicBezTo>
                  <a:cubicBezTo>
                    <a:pt x="1030277" y="381250"/>
                    <a:pt x="1025504" y="386287"/>
                    <a:pt x="1019141" y="387878"/>
                  </a:cubicBezTo>
                  <a:cubicBezTo>
                    <a:pt x="1013043" y="389469"/>
                    <a:pt x="1006150" y="387613"/>
                    <a:pt x="1001908" y="382841"/>
                  </a:cubicBezTo>
                  <a:cubicBezTo>
                    <a:pt x="919454" y="291373"/>
                    <a:pt x="801739" y="239143"/>
                    <a:pt x="679251" y="239143"/>
                  </a:cubicBezTo>
                  <a:cubicBezTo>
                    <a:pt x="500026" y="239143"/>
                    <a:pt x="341481" y="346784"/>
                    <a:pt x="275730" y="513282"/>
                  </a:cubicBezTo>
                  <a:cubicBezTo>
                    <a:pt x="274139" y="517259"/>
                    <a:pt x="271223" y="520441"/>
                    <a:pt x="267511" y="522297"/>
                  </a:cubicBezTo>
                  <a:cubicBezTo>
                    <a:pt x="123813" y="596532"/>
                    <a:pt x="34466" y="742351"/>
                    <a:pt x="34466" y="903017"/>
                  </a:cubicBezTo>
                  <a:cubicBezTo>
                    <a:pt x="34466" y="1138978"/>
                    <a:pt x="226417" y="1330929"/>
                    <a:pt x="462378" y="1330929"/>
                  </a:cubicBezTo>
                  <a:lnTo>
                    <a:pt x="484119" y="1330929"/>
                  </a:lnTo>
                  <a:lnTo>
                    <a:pt x="484119" y="936953"/>
                  </a:lnTo>
                  <a:cubicBezTo>
                    <a:pt x="484119" y="927408"/>
                    <a:pt x="491807" y="919719"/>
                    <a:pt x="501352" y="919719"/>
                  </a:cubicBezTo>
                  <a:lnTo>
                    <a:pt x="1597114" y="919719"/>
                  </a:lnTo>
                  <a:cubicBezTo>
                    <a:pt x="1606659" y="919719"/>
                    <a:pt x="1614347" y="927408"/>
                    <a:pt x="1614347" y="936953"/>
                  </a:cubicBezTo>
                  <a:lnTo>
                    <a:pt x="1614347" y="1330929"/>
                  </a:ln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2447471" y="5699998"/>
              <a:ext cx="35787" cy="15677"/>
            </a:xfrm>
            <a:custGeom>
              <a:avLst/>
              <a:gdLst>
                <a:gd name="connsiteX0" fmla="*/ 17158 w 251018"/>
                <a:gd name="connsiteY0" fmla="*/ 109959 h 109959"/>
                <a:gd name="connsiteX1" fmla="*/ 5757 w 251018"/>
                <a:gd name="connsiteY1" fmla="*/ 105717 h 109959"/>
                <a:gd name="connsiteX2" fmla="*/ 4432 w 251018"/>
                <a:gd name="connsiteY2" fmla="*/ 81326 h 109959"/>
                <a:gd name="connsiteX3" fmla="*/ 240393 w 251018"/>
                <a:gd name="connsiteY3" fmla="*/ 10802 h 109959"/>
                <a:gd name="connsiteX4" fmla="*/ 249672 w 251018"/>
                <a:gd name="connsiteY4" fmla="*/ 33338 h 109959"/>
                <a:gd name="connsiteX5" fmla="*/ 227137 w 251018"/>
                <a:gd name="connsiteY5" fmla="*/ 42882 h 109959"/>
                <a:gd name="connsiteX6" fmla="*/ 29884 w 251018"/>
                <a:gd name="connsiteY6" fmla="*/ 104391 h 109959"/>
                <a:gd name="connsiteX7" fmla="*/ 17158 w 251018"/>
                <a:gd name="connsiteY7" fmla="*/ 109959 h 10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018" h="109959">
                  <a:moveTo>
                    <a:pt x="17158" y="109959"/>
                  </a:moveTo>
                  <a:cubicBezTo>
                    <a:pt x="13181" y="109959"/>
                    <a:pt x="8939" y="108633"/>
                    <a:pt x="5757" y="105717"/>
                  </a:cubicBezTo>
                  <a:cubicBezTo>
                    <a:pt x="-1401" y="99354"/>
                    <a:pt x="-1931" y="88484"/>
                    <a:pt x="4432" y="81326"/>
                  </a:cubicBezTo>
                  <a:cubicBezTo>
                    <a:pt x="112072" y="-40102"/>
                    <a:pt x="239332" y="10272"/>
                    <a:pt x="240393" y="10802"/>
                  </a:cubicBezTo>
                  <a:cubicBezTo>
                    <a:pt x="249142" y="14514"/>
                    <a:pt x="253384" y="24589"/>
                    <a:pt x="249672" y="33338"/>
                  </a:cubicBezTo>
                  <a:cubicBezTo>
                    <a:pt x="245961" y="42087"/>
                    <a:pt x="235886" y="46329"/>
                    <a:pt x="227137" y="42882"/>
                  </a:cubicBezTo>
                  <a:cubicBezTo>
                    <a:pt x="222895" y="41027"/>
                    <a:pt x="120822" y="1788"/>
                    <a:pt x="29884" y="104391"/>
                  </a:cubicBezTo>
                  <a:cubicBezTo>
                    <a:pt x="26702" y="107838"/>
                    <a:pt x="21930" y="109959"/>
                    <a:pt x="17158" y="109959"/>
                  </a:cubicBez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2578428" y="5673946"/>
              <a:ext cx="35811" cy="15723"/>
            </a:xfrm>
            <a:custGeom>
              <a:avLst/>
              <a:gdLst>
                <a:gd name="connsiteX0" fmla="*/ 234123 w 251188"/>
                <a:gd name="connsiteY0" fmla="*/ 110285 h 110285"/>
                <a:gd name="connsiteX1" fmla="*/ 221131 w 251188"/>
                <a:gd name="connsiteY1" fmla="*/ 104453 h 110285"/>
                <a:gd name="connsiteX2" fmla="*/ 23878 w 251188"/>
                <a:gd name="connsiteY2" fmla="*/ 42679 h 110285"/>
                <a:gd name="connsiteX3" fmla="*/ 1343 w 251188"/>
                <a:gd name="connsiteY3" fmla="*/ 33134 h 110285"/>
                <a:gd name="connsiteX4" fmla="*/ 10887 w 251188"/>
                <a:gd name="connsiteY4" fmla="*/ 10598 h 110285"/>
                <a:gd name="connsiteX5" fmla="*/ 246849 w 251188"/>
                <a:gd name="connsiteY5" fmla="*/ 81387 h 110285"/>
                <a:gd name="connsiteX6" fmla="*/ 245523 w 251188"/>
                <a:gd name="connsiteY6" fmla="*/ 105778 h 110285"/>
                <a:gd name="connsiteX7" fmla="*/ 234123 w 251188"/>
                <a:gd name="connsiteY7" fmla="*/ 110285 h 11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188" h="110285">
                  <a:moveTo>
                    <a:pt x="234123" y="110285"/>
                  </a:moveTo>
                  <a:cubicBezTo>
                    <a:pt x="229350" y="110285"/>
                    <a:pt x="224578" y="108430"/>
                    <a:pt x="221131" y="104453"/>
                  </a:cubicBezTo>
                  <a:cubicBezTo>
                    <a:pt x="129398" y="1319"/>
                    <a:pt x="24939" y="42148"/>
                    <a:pt x="23878" y="42679"/>
                  </a:cubicBezTo>
                  <a:cubicBezTo>
                    <a:pt x="15129" y="46390"/>
                    <a:pt x="5054" y="42148"/>
                    <a:pt x="1343" y="33134"/>
                  </a:cubicBezTo>
                  <a:cubicBezTo>
                    <a:pt x="-2369" y="24385"/>
                    <a:pt x="1873" y="14310"/>
                    <a:pt x="10887" y="10598"/>
                  </a:cubicBezTo>
                  <a:cubicBezTo>
                    <a:pt x="12213" y="10068"/>
                    <a:pt x="139208" y="-39775"/>
                    <a:pt x="246849" y="81387"/>
                  </a:cubicBezTo>
                  <a:cubicBezTo>
                    <a:pt x="253212" y="88545"/>
                    <a:pt x="252416" y="99415"/>
                    <a:pt x="245523" y="105778"/>
                  </a:cubicBezTo>
                  <a:cubicBezTo>
                    <a:pt x="242341" y="108695"/>
                    <a:pt x="238099" y="110285"/>
                    <a:pt x="234123" y="110285"/>
                  </a:cubicBez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2516215" y="5875485"/>
              <a:ext cx="20864" cy="4914"/>
            </a:xfrm>
            <a:custGeom>
              <a:avLst/>
              <a:gdLst>
                <a:gd name="connsiteX0" fmla="*/ 129116 w 146349"/>
                <a:gd name="connsiteY0" fmla="*/ 34466 h 34466"/>
                <a:gd name="connsiteX1" fmla="*/ 17233 w 146349"/>
                <a:gd name="connsiteY1" fmla="*/ 34466 h 34466"/>
                <a:gd name="connsiteX2" fmla="*/ 0 w 146349"/>
                <a:gd name="connsiteY2" fmla="*/ 17233 h 34466"/>
                <a:gd name="connsiteX3" fmla="*/ 17233 w 146349"/>
                <a:gd name="connsiteY3" fmla="*/ 0 h 34466"/>
                <a:gd name="connsiteX4" fmla="*/ 129116 w 146349"/>
                <a:gd name="connsiteY4" fmla="*/ 0 h 34466"/>
                <a:gd name="connsiteX5" fmla="*/ 146349 w 146349"/>
                <a:gd name="connsiteY5" fmla="*/ 17233 h 34466"/>
                <a:gd name="connsiteX6" fmla="*/ 129116 w 146349"/>
                <a:gd name="connsiteY6" fmla="*/ 34466 h 3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349" h="34466">
                  <a:moveTo>
                    <a:pt x="129116" y="34466"/>
                  </a:moveTo>
                  <a:lnTo>
                    <a:pt x="17233" y="34466"/>
                  </a:lnTo>
                  <a:cubicBezTo>
                    <a:pt x="7689" y="34466"/>
                    <a:pt x="0" y="26778"/>
                    <a:pt x="0" y="17233"/>
                  </a:cubicBezTo>
                  <a:cubicBezTo>
                    <a:pt x="0" y="7689"/>
                    <a:pt x="7689" y="0"/>
                    <a:pt x="17233" y="0"/>
                  </a:cubicBezTo>
                  <a:lnTo>
                    <a:pt x="129116" y="0"/>
                  </a:lnTo>
                  <a:cubicBezTo>
                    <a:pt x="138660" y="0"/>
                    <a:pt x="146349" y="7689"/>
                    <a:pt x="146349" y="17233"/>
                  </a:cubicBezTo>
                  <a:cubicBezTo>
                    <a:pt x="146349" y="26778"/>
                    <a:pt x="138660" y="34466"/>
                    <a:pt x="129116" y="34466"/>
                  </a:cubicBezTo>
                  <a:close/>
                </a:path>
              </a:pathLst>
            </a:custGeom>
            <a:solidFill>
              <a:schemeClr val="bg1"/>
            </a:solidFill>
            <a:ln w="264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sp>
        <p:nvSpPr>
          <p:cNvPr id="236" name="文本框 5"/>
          <p:cNvSpPr txBox="1"/>
          <p:nvPr/>
        </p:nvSpPr>
        <p:spPr>
          <a:xfrm>
            <a:off x="1401445" y="539115"/>
            <a:ext cx="576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Why is it so popular? </a:t>
            </a:r>
            <a:endParaRPr lang="zh-CN" altLang="en-US" sz="4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grpSp>
        <p:nvGrpSpPr>
          <p:cNvPr id="237" name="图形 2"/>
          <p:cNvGrpSpPr/>
          <p:nvPr/>
        </p:nvGrpSpPr>
        <p:grpSpPr>
          <a:xfrm>
            <a:off x="451827" y="725385"/>
            <a:ext cx="648347" cy="335347"/>
            <a:chOff x="5154975" y="3110019"/>
            <a:chExt cx="644111" cy="333156"/>
          </a:xfrm>
          <a:noFill/>
        </p:grpSpPr>
        <p:sp>
          <p:nvSpPr>
            <p:cNvPr id="238" name="任意多边形: 形状 237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pic>
        <p:nvPicPr>
          <p:cNvPr id="10" name="图片 9" descr="16810477630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10" y="2121535"/>
            <a:ext cx="2357755" cy="1453515"/>
          </a:xfrm>
          <a:prstGeom prst="rect">
            <a:avLst/>
          </a:prstGeom>
        </p:spPr>
      </p:pic>
      <p:pic>
        <p:nvPicPr>
          <p:cNvPr id="16" name="图片 15" descr="16810481699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435" y="2161540"/>
            <a:ext cx="1885315" cy="1420495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5880100" y="4721225"/>
            <a:ext cx="360045" cy="504190"/>
          </a:xfrm>
          <a:prstGeom prst="down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>
            <p:custDataLst>
              <p:tags r:id="rId5"/>
            </p:custDataLst>
          </p:nvPr>
        </p:nvSpPr>
        <p:spPr>
          <a:xfrm>
            <a:off x="9631045" y="4707890"/>
            <a:ext cx="360045" cy="504190"/>
          </a:xfrm>
          <a:prstGeom prst="down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/>
          <p:cNvGrpSpPr/>
          <p:nvPr/>
        </p:nvGrpSpPr>
        <p:grpSpPr>
          <a:xfrm>
            <a:off x="767408" y="2348880"/>
            <a:ext cx="4847300" cy="3690467"/>
            <a:chOff x="767408" y="2348880"/>
            <a:chExt cx="4847300" cy="3690467"/>
          </a:xfrm>
        </p:grpSpPr>
        <p:grpSp>
          <p:nvGrpSpPr>
            <p:cNvPr id="6" name="图形 2"/>
            <p:cNvGrpSpPr/>
            <p:nvPr/>
          </p:nvGrpSpPr>
          <p:grpSpPr>
            <a:xfrm>
              <a:off x="767408" y="2348880"/>
              <a:ext cx="4847300" cy="3690467"/>
              <a:chOff x="948118" y="2238025"/>
              <a:chExt cx="4847300" cy="3690467"/>
            </a:xfrm>
          </p:grpSpPr>
          <p:sp>
            <p:nvSpPr>
              <p:cNvPr id="7" name="任意多边形: 形状 6"/>
              <p:cNvSpPr/>
              <p:nvPr/>
            </p:nvSpPr>
            <p:spPr>
              <a:xfrm>
                <a:off x="2261665" y="4428444"/>
                <a:ext cx="1057780" cy="1500048"/>
              </a:xfrm>
              <a:custGeom>
                <a:avLst/>
                <a:gdLst>
                  <a:gd name="connsiteX0" fmla="*/ 1057781 w 1057780"/>
                  <a:gd name="connsiteY0" fmla="*/ 260052 h 1500048"/>
                  <a:gd name="connsiteX1" fmla="*/ 1057781 w 1057780"/>
                  <a:gd name="connsiteY1" fmla="*/ 1392280 h 1500048"/>
                  <a:gd name="connsiteX2" fmla="*/ 1036852 w 1057780"/>
                  <a:gd name="connsiteY2" fmla="*/ 1500048 h 1500048"/>
                  <a:gd name="connsiteX3" fmla="*/ 20962 w 1057780"/>
                  <a:gd name="connsiteY3" fmla="*/ 1500048 h 1500048"/>
                  <a:gd name="connsiteX4" fmla="*/ 0 w 1057780"/>
                  <a:gd name="connsiteY4" fmla="*/ 1392280 h 1500048"/>
                  <a:gd name="connsiteX5" fmla="*/ 0 w 1057780"/>
                  <a:gd name="connsiteY5" fmla="*/ 260052 h 1500048"/>
                  <a:gd name="connsiteX6" fmla="*/ 233475 w 1057780"/>
                  <a:gd name="connsiteY6" fmla="*/ 0 h 1500048"/>
                  <a:gd name="connsiteX7" fmla="*/ 824305 w 1057780"/>
                  <a:gd name="connsiteY7" fmla="*/ 0 h 1500048"/>
                  <a:gd name="connsiteX8" fmla="*/ 1057781 w 1057780"/>
                  <a:gd name="connsiteY8" fmla="*/ 260052 h 150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7780" h="1500048">
                    <a:moveTo>
                      <a:pt x="1057781" y="260052"/>
                    </a:moveTo>
                    <a:lnTo>
                      <a:pt x="1057781" y="1392280"/>
                    </a:lnTo>
                    <a:cubicBezTo>
                      <a:pt x="1057781" y="1430750"/>
                      <a:pt x="1050306" y="1467226"/>
                      <a:pt x="1036852" y="1500048"/>
                    </a:cubicBezTo>
                    <a:lnTo>
                      <a:pt x="20962" y="1500048"/>
                    </a:lnTo>
                    <a:cubicBezTo>
                      <a:pt x="7475" y="1467193"/>
                      <a:pt x="0" y="1430717"/>
                      <a:pt x="0" y="1392280"/>
                    </a:cubicBezTo>
                    <a:lnTo>
                      <a:pt x="0" y="260052"/>
                    </a:lnTo>
                    <a:cubicBezTo>
                      <a:pt x="0" y="116505"/>
                      <a:pt x="104546" y="0"/>
                      <a:pt x="233475" y="0"/>
                    </a:cubicBezTo>
                    <a:lnTo>
                      <a:pt x="824305" y="0"/>
                    </a:lnTo>
                    <a:cubicBezTo>
                      <a:pt x="953302" y="33"/>
                      <a:pt x="1057781" y="116505"/>
                      <a:pt x="1057781" y="2600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3361639" y="4133016"/>
                <a:ext cx="1095878" cy="1665152"/>
              </a:xfrm>
              <a:custGeom>
                <a:avLst/>
                <a:gdLst>
                  <a:gd name="connsiteX0" fmla="*/ 939479 w 1095878"/>
                  <a:gd name="connsiteY0" fmla="*/ 1665152 h 1665152"/>
                  <a:gd name="connsiteX1" fmla="*/ 803839 w 1095878"/>
                  <a:gd name="connsiteY1" fmla="*/ 1587017 h 1665152"/>
                  <a:gd name="connsiteX2" fmla="*/ 21092 w 1095878"/>
                  <a:gd name="connsiteY2" fmla="*/ 235001 h 1665152"/>
                  <a:gd name="connsiteX3" fmla="*/ 78132 w 1095878"/>
                  <a:gd name="connsiteY3" fmla="*/ 21092 h 1665152"/>
                  <a:gd name="connsiteX4" fmla="*/ 292040 w 1095878"/>
                  <a:gd name="connsiteY4" fmla="*/ 78132 h 1665152"/>
                  <a:gd name="connsiteX5" fmla="*/ 1074787 w 1095878"/>
                  <a:gd name="connsiteY5" fmla="*/ 1430149 h 1665152"/>
                  <a:gd name="connsiteX6" fmla="*/ 1017747 w 1095878"/>
                  <a:gd name="connsiteY6" fmla="*/ 1644057 h 1665152"/>
                  <a:gd name="connsiteX7" fmla="*/ 939479 w 1095878"/>
                  <a:gd name="connsiteY7" fmla="*/ 1665152 h 166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5878" h="1665152">
                    <a:moveTo>
                      <a:pt x="939479" y="1665152"/>
                    </a:moveTo>
                    <a:cubicBezTo>
                      <a:pt x="885429" y="1665152"/>
                      <a:pt x="832874" y="1637147"/>
                      <a:pt x="803839" y="1587017"/>
                    </a:cubicBezTo>
                    <a:lnTo>
                      <a:pt x="21092" y="235001"/>
                    </a:lnTo>
                    <a:cubicBezTo>
                      <a:pt x="-22228" y="160187"/>
                      <a:pt x="3319" y="64412"/>
                      <a:pt x="78132" y="21092"/>
                    </a:cubicBezTo>
                    <a:cubicBezTo>
                      <a:pt x="152945" y="-22228"/>
                      <a:pt x="248721" y="3319"/>
                      <a:pt x="292040" y="78132"/>
                    </a:cubicBezTo>
                    <a:lnTo>
                      <a:pt x="1074787" y="1430149"/>
                    </a:lnTo>
                    <a:cubicBezTo>
                      <a:pt x="1118107" y="1504962"/>
                      <a:pt x="1092560" y="1600737"/>
                      <a:pt x="1017747" y="1644057"/>
                    </a:cubicBezTo>
                    <a:cubicBezTo>
                      <a:pt x="993064" y="1658375"/>
                      <a:pt x="966089" y="1665152"/>
                      <a:pt x="939479" y="16651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9911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3276724" y="4052781"/>
                <a:ext cx="482929" cy="473669"/>
              </a:xfrm>
              <a:custGeom>
                <a:avLst/>
                <a:gdLst>
                  <a:gd name="connsiteX0" fmla="*/ 482929 w 482929"/>
                  <a:gd name="connsiteY0" fmla="*/ 236835 h 473669"/>
                  <a:gd name="connsiteX1" fmla="*/ 0 w 482929"/>
                  <a:gd name="connsiteY1" fmla="*/ 236835 h 473669"/>
                  <a:gd name="connsiteX2" fmla="*/ 482929 w 482929"/>
                  <a:gd name="connsiteY2" fmla="*/ 236835 h 473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2929" h="473669">
                    <a:moveTo>
                      <a:pt x="482929" y="236835"/>
                    </a:moveTo>
                    <a:cubicBezTo>
                      <a:pt x="481501" y="552631"/>
                      <a:pt x="1395" y="552597"/>
                      <a:pt x="0" y="236835"/>
                    </a:cubicBezTo>
                    <a:cubicBezTo>
                      <a:pt x="1429" y="-78961"/>
                      <a:pt x="481568" y="-78928"/>
                      <a:pt x="482929" y="2368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2761703" y="2344676"/>
                <a:ext cx="57571" cy="349747"/>
              </a:xfrm>
              <a:custGeom>
                <a:avLst/>
                <a:gdLst>
                  <a:gd name="connsiteX0" fmla="*/ 0 w 57571"/>
                  <a:gd name="connsiteY0" fmla="*/ 0 h 349747"/>
                  <a:gd name="connsiteX1" fmla="*/ 57572 w 57571"/>
                  <a:gd name="connsiteY1" fmla="*/ 0 h 349747"/>
                  <a:gd name="connsiteX2" fmla="*/ 57572 w 57571"/>
                  <a:gd name="connsiteY2" fmla="*/ 349748 h 349747"/>
                  <a:gd name="connsiteX3" fmla="*/ 0 w 57571"/>
                  <a:gd name="connsiteY3" fmla="*/ 349748 h 34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71" h="349747">
                    <a:moveTo>
                      <a:pt x="0" y="0"/>
                    </a:moveTo>
                    <a:lnTo>
                      <a:pt x="57572" y="0"/>
                    </a:lnTo>
                    <a:lnTo>
                      <a:pt x="57572" y="349748"/>
                    </a:lnTo>
                    <a:lnTo>
                      <a:pt x="0" y="349748"/>
                    </a:lnTo>
                    <a:close/>
                  </a:path>
                </a:pathLst>
              </a:custGeom>
              <a:solidFill>
                <a:srgbClr val="F8FDFF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2640948" y="2619268"/>
                <a:ext cx="299082" cy="150344"/>
              </a:xfrm>
              <a:custGeom>
                <a:avLst/>
                <a:gdLst>
                  <a:gd name="connsiteX0" fmla="*/ 563 w 299082"/>
                  <a:gd name="connsiteY0" fmla="*/ 108708 h 150344"/>
                  <a:gd name="connsiteX1" fmla="*/ 42189 w 299082"/>
                  <a:gd name="connsiteY1" fmla="*/ 10 h 150344"/>
                  <a:gd name="connsiteX2" fmla="*/ 256894 w 299082"/>
                  <a:gd name="connsiteY2" fmla="*/ 10 h 150344"/>
                  <a:gd name="connsiteX3" fmla="*/ 298520 w 299082"/>
                  <a:gd name="connsiteY3" fmla="*/ 41636 h 150344"/>
                  <a:gd name="connsiteX4" fmla="*/ 256894 w 299082"/>
                  <a:gd name="connsiteY4" fmla="*/ 150334 h 150344"/>
                  <a:gd name="connsiteX5" fmla="*/ 42189 w 299082"/>
                  <a:gd name="connsiteY5" fmla="*/ 150334 h 150344"/>
                  <a:gd name="connsiteX6" fmla="*/ 563 w 299082"/>
                  <a:gd name="connsiteY6" fmla="*/ 108708 h 1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082" h="150344">
                    <a:moveTo>
                      <a:pt x="563" y="108708"/>
                    </a:moveTo>
                    <a:cubicBezTo>
                      <a:pt x="2590" y="74524"/>
                      <a:pt x="-12958" y="-1019"/>
                      <a:pt x="42189" y="10"/>
                    </a:cubicBezTo>
                    <a:cubicBezTo>
                      <a:pt x="42189" y="10"/>
                      <a:pt x="256894" y="10"/>
                      <a:pt x="256894" y="10"/>
                    </a:cubicBezTo>
                    <a:cubicBezTo>
                      <a:pt x="279783" y="10"/>
                      <a:pt x="298520" y="18747"/>
                      <a:pt x="298520" y="41636"/>
                    </a:cubicBezTo>
                    <a:cubicBezTo>
                      <a:pt x="296493" y="75820"/>
                      <a:pt x="312041" y="151364"/>
                      <a:pt x="256894" y="150334"/>
                    </a:cubicBezTo>
                    <a:cubicBezTo>
                      <a:pt x="256894" y="150334"/>
                      <a:pt x="42189" y="150334"/>
                      <a:pt x="42189" y="150334"/>
                    </a:cubicBezTo>
                    <a:cubicBezTo>
                      <a:pt x="19300" y="150334"/>
                      <a:pt x="563" y="131598"/>
                      <a:pt x="563" y="108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1926422" y="3174146"/>
                <a:ext cx="193689" cy="415938"/>
              </a:xfrm>
              <a:custGeom>
                <a:avLst/>
                <a:gdLst>
                  <a:gd name="connsiteX0" fmla="*/ 137946 w 193689"/>
                  <a:gd name="connsiteY0" fmla="*/ 415244 h 415938"/>
                  <a:gd name="connsiteX1" fmla="*/ 13 w 193689"/>
                  <a:gd name="connsiteY1" fmla="*/ 359499 h 415938"/>
                  <a:gd name="connsiteX2" fmla="*/ 13 w 193689"/>
                  <a:gd name="connsiteY2" fmla="*/ 56526 h 415938"/>
                  <a:gd name="connsiteX3" fmla="*/ 137979 w 193689"/>
                  <a:gd name="connsiteY3" fmla="*/ 815 h 415938"/>
                  <a:gd name="connsiteX4" fmla="*/ 193690 w 193689"/>
                  <a:gd name="connsiteY4" fmla="*/ 56526 h 415938"/>
                  <a:gd name="connsiteX5" fmla="*/ 193690 w 193689"/>
                  <a:gd name="connsiteY5" fmla="*/ 359499 h 415938"/>
                  <a:gd name="connsiteX6" fmla="*/ 137946 w 193689"/>
                  <a:gd name="connsiteY6" fmla="*/ 415244 h 41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689" h="415938">
                    <a:moveTo>
                      <a:pt x="137946" y="415244"/>
                    </a:moveTo>
                    <a:cubicBezTo>
                      <a:pt x="92765" y="413583"/>
                      <a:pt x="-1282" y="430758"/>
                      <a:pt x="13" y="359499"/>
                    </a:cubicBezTo>
                    <a:cubicBezTo>
                      <a:pt x="13" y="359499"/>
                      <a:pt x="13" y="56526"/>
                      <a:pt x="13" y="56526"/>
                    </a:cubicBezTo>
                    <a:cubicBezTo>
                      <a:pt x="-1249" y="-14400"/>
                      <a:pt x="92832" y="2077"/>
                      <a:pt x="137979" y="815"/>
                    </a:cubicBezTo>
                    <a:cubicBezTo>
                      <a:pt x="168608" y="815"/>
                      <a:pt x="193690" y="25897"/>
                      <a:pt x="193690" y="56526"/>
                    </a:cubicBezTo>
                    <a:lnTo>
                      <a:pt x="193690" y="359499"/>
                    </a:lnTo>
                    <a:cubicBezTo>
                      <a:pt x="193657" y="390162"/>
                      <a:pt x="168575" y="415244"/>
                      <a:pt x="137946" y="415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3460920" y="3174146"/>
                <a:ext cx="193689" cy="415938"/>
              </a:xfrm>
              <a:custGeom>
                <a:avLst/>
                <a:gdLst>
                  <a:gd name="connsiteX0" fmla="*/ 137945 w 193689"/>
                  <a:gd name="connsiteY0" fmla="*/ 415244 h 415938"/>
                  <a:gd name="connsiteX1" fmla="*/ 13 w 193689"/>
                  <a:gd name="connsiteY1" fmla="*/ 359499 h 415938"/>
                  <a:gd name="connsiteX2" fmla="*/ 13 w 193689"/>
                  <a:gd name="connsiteY2" fmla="*/ 56526 h 415938"/>
                  <a:gd name="connsiteX3" fmla="*/ 137979 w 193689"/>
                  <a:gd name="connsiteY3" fmla="*/ 815 h 415938"/>
                  <a:gd name="connsiteX4" fmla="*/ 193690 w 193689"/>
                  <a:gd name="connsiteY4" fmla="*/ 56526 h 415938"/>
                  <a:gd name="connsiteX5" fmla="*/ 193690 w 193689"/>
                  <a:gd name="connsiteY5" fmla="*/ 359499 h 415938"/>
                  <a:gd name="connsiteX6" fmla="*/ 137945 w 193689"/>
                  <a:gd name="connsiteY6" fmla="*/ 415244 h 41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3689" h="415938">
                    <a:moveTo>
                      <a:pt x="137945" y="415244"/>
                    </a:moveTo>
                    <a:cubicBezTo>
                      <a:pt x="92765" y="413583"/>
                      <a:pt x="-1282" y="430758"/>
                      <a:pt x="13" y="359499"/>
                    </a:cubicBezTo>
                    <a:cubicBezTo>
                      <a:pt x="13" y="359499"/>
                      <a:pt x="13" y="56526"/>
                      <a:pt x="13" y="56526"/>
                    </a:cubicBezTo>
                    <a:cubicBezTo>
                      <a:pt x="-1249" y="-14400"/>
                      <a:pt x="92832" y="2077"/>
                      <a:pt x="137979" y="815"/>
                    </a:cubicBezTo>
                    <a:cubicBezTo>
                      <a:pt x="168608" y="815"/>
                      <a:pt x="193690" y="25897"/>
                      <a:pt x="193690" y="56526"/>
                    </a:cubicBezTo>
                    <a:lnTo>
                      <a:pt x="193690" y="359499"/>
                    </a:lnTo>
                    <a:cubicBezTo>
                      <a:pt x="193656" y="390162"/>
                      <a:pt x="168575" y="415244"/>
                      <a:pt x="137945" y="41524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2562448" y="2694407"/>
                <a:ext cx="456235" cy="229272"/>
              </a:xfrm>
              <a:custGeom>
                <a:avLst/>
                <a:gdLst>
                  <a:gd name="connsiteX0" fmla="*/ 861 w 456235"/>
                  <a:gd name="connsiteY0" fmla="*/ 165788 h 229272"/>
                  <a:gd name="connsiteX1" fmla="*/ 64346 w 456235"/>
                  <a:gd name="connsiteY1" fmla="*/ 16 h 229272"/>
                  <a:gd name="connsiteX2" fmla="*/ 391769 w 456235"/>
                  <a:gd name="connsiteY2" fmla="*/ 16 h 229272"/>
                  <a:gd name="connsiteX3" fmla="*/ 455254 w 456235"/>
                  <a:gd name="connsiteY3" fmla="*/ 165788 h 229272"/>
                  <a:gd name="connsiteX4" fmla="*/ 391769 w 456235"/>
                  <a:gd name="connsiteY4" fmla="*/ 229273 h 229272"/>
                  <a:gd name="connsiteX5" fmla="*/ 64346 w 456235"/>
                  <a:gd name="connsiteY5" fmla="*/ 229273 h 229272"/>
                  <a:gd name="connsiteX6" fmla="*/ 861 w 456235"/>
                  <a:gd name="connsiteY6" fmla="*/ 165788 h 22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6235" h="229272">
                    <a:moveTo>
                      <a:pt x="861" y="165788"/>
                    </a:moveTo>
                    <a:cubicBezTo>
                      <a:pt x="3951" y="113664"/>
                      <a:pt x="-19769" y="-1545"/>
                      <a:pt x="64346" y="16"/>
                    </a:cubicBezTo>
                    <a:cubicBezTo>
                      <a:pt x="64346" y="16"/>
                      <a:pt x="391769" y="16"/>
                      <a:pt x="391769" y="16"/>
                    </a:cubicBezTo>
                    <a:cubicBezTo>
                      <a:pt x="475552" y="-1578"/>
                      <a:pt x="452597" y="113731"/>
                      <a:pt x="455254" y="165788"/>
                    </a:cubicBezTo>
                    <a:cubicBezTo>
                      <a:pt x="455254" y="200703"/>
                      <a:pt x="426684" y="229273"/>
                      <a:pt x="391769" y="229273"/>
                    </a:cubicBezTo>
                    <a:lnTo>
                      <a:pt x="64346" y="229273"/>
                    </a:lnTo>
                    <a:cubicBezTo>
                      <a:pt x="29431" y="229273"/>
                      <a:pt x="861" y="200703"/>
                      <a:pt x="861" y="165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2675861" y="3727257"/>
                <a:ext cx="229272" cy="456235"/>
              </a:xfrm>
              <a:custGeom>
                <a:avLst/>
                <a:gdLst>
                  <a:gd name="connsiteX0" fmla="*/ 63485 w 229272"/>
                  <a:gd name="connsiteY0" fmla="*/ 861 h 456235"/>
                  <a:gd name="connsiteX1" fmla="*/ 229256 w 229272"/>
                  <a:gd name="connsiteY1" fmla="*/ 64346 h 456235"/>
                  <a:gd name="connsiteX2" fmla="*/ 229256 w 229272"/>
                  <a:gd name="connsiteY2" fmla="*/ 391770 h 456235"/>
                  <a:gd name="connsiteX3" fmla="*/ 63485 w 229272"/>
                  <a:gd name="connsiteY3" fmla="*/ 455254 h 456235"/>
                  <a:gd name="connsiteX4" fmla="*/ 0 w 229272"/>
                  <a:gd name="connsiteY4" fmla="*/ 391770 h 456235"/>
                  <a:gd name="connsiteX5" fmla="*/ 0 w 229272"/>
                  <a:gd name="connsiteY5" fmla="*/ 64346 h 456235"/>
                  <a:gd name="connsiteX6" fmla="*/ 63485 w 229272"/>
                  <a:gd name="connsiteY6" fmla="*/ 861 h 456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272" h="456235">
                    <a:moveTo>
                      <a:pt x="63485" y="861"/>
                    </a:moveTo>
                    <a:cubicBezTo>
                      <a:pt x="115608" y="3951"/>
                      <a:pt x="230818" y="-19769"/>
                      <a:pt x="229256" y="64346"/>
                    </a:cubicBezTo>
                    <a:cubicBezTo>
                      <a:pt x="229256" y="64346"/>
                      <a:pt x="229256" y="391770"/>
                      <a:pt x="229256" y="391770"/>
                    </a:cubicBezTo>
                    <a:cubicBezTo>
                      <a:pt x="230851" y="475552"/>
                      <a:pt x="115542" y="452597"/>
                      <a:pt x="63485" y="455254"/>
                    </a:cubicBezTo>
                    <a:cubicBezTo>
                      <a:pt x="28570" y="455254"/>
                      <a:pt x="0" y="426684"/>
                      <a:pt x="0" y="391770"/>
                    </a:cubicBezTo>
                    <a:lnTo>
                      <a:pt x="0" y="64346"/>
                    </a:lnTo>
                    <a:cubicBezTo>
                      <a:pt x="0" y="29431"/>
                      <a:pt x="28570" y="861"/>
                      <a:pt x="63485" y="8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2018558" y="2809068"/>
                <a:ext cx="1543873" cy="1146247"/>
              </a:xfrm>
              <a:custGeom>
                <a:avLst/>
                <a:gdLst>
                  <a:gd name="connsiteX0" fmla="*/ 1211790 w 1543873"/>
                  <a:gd name="connsiteY0" fmla="*/ 1146247 h 1146247"/>
                  <a:gd name="connsiteX1" fmla="*/ 332106 w 1543873"/>
                  <a:gd name="connsiteY1" fmla="*/ 1146247 h 1146247"/>
                  <a:gd name="connsiteX2" fmla="*/ 4682 w 1543873"/>
                  <a:gd name="connsiteY2" fmla="*/ 818824 h 1146247"/>
                  <a:gd name="connsiteX3" fmla="*/ 332106 w 1543873"/>
                  <a:gd name="connsiteY3" fmla="*/ 0 h 1146247"/>
                  <a:gd name="connsiteX4" fmla="*/ 1211790 w 1543873"/>
                  <a:gd name="connsiteY4" fmla="*/ 0 h 1146247"/>
                  <a:gd name="connsiteX5" fmla="*/ 1539213 w 1543873"/>
                  <a:gd name="connsiteY5" fmla="*/ 327423 h 1146247"/>
                  <a:gd name="connsiteX6" fmla="*/ 1211790 w 1543873"/>
                  <a:gd name="connsiteY6" fmla="*/ 1146247 h 1146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3873" h="1146247">
                    <a:moveTo>
                      <a:pt x="1211790" y="1146247"/>
                    </a:moveTo>
                    <a:lnTo>
                      <a:pt x="332106" y="1146247"/>
                    </a:lnTo>
                    <a:cubicBezTo>
                      <a:pt x="152016" y="1146247"/>
                      <a:pt x="4682" y="998914"/>
                      <a:pt x="4682" y="818824"/>
                    </a:cubicBezTo>
                    <a:cubicBezTo>
                      <a:pt x="19034" y="539338"/>
                      <a:pt x="-99564" y="9136"/>
                      <a:pt x="332106" y="0"/>
                    </a:cubicBezTo>
                    <a:cubicBezTo>
                      <a:pt x="332106" y="0"/>
                      <a:pt x="1211790" y="0"/>
                      <a:pt x="1211790" y="0"/>
                    </a:cubicBezTo>
                    <a:cubicBezTo>
                      <a:pt x="1391879" y="0"/>
                      <a:pt x="1539213" y="147334"/>
                      <a:pt x="1539213" y="327423"/>
                    </a:cubicBezTo>
                    <a:cubicBezTo>
                      <a:pt x="1524829" y="606909"/>
                      <a:pt x="1643426" y="1137078"/>
                      <a:pt x="1211790" y="1146247"/>
                    </a:cubicBezTo>
                    <a:close/>
                  </a:path>
                </a:pathLst>
              </a:custGeom>
              <a:solidFill>
                <a:srgbClr val="F8FDFF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2213804" y="3000120"/>
                <a:ext cx="1153397" cy="764142"/>
              </a:xfrm>
              <a:custGeom>
                <a:avLst/>
                <a:gdLst>
                  <a:gd name="connsiteX0" fmla="*/ 931998 w 1153397"/>
                  <a:gd name="connsiteY0" fmla="*/ 764143 h 764142"/>
                  <a:gd name="connsiteX1" fmla="*/ 221374 w 1153397"/>
                  <a:gd name="connsiteY1" fmla="*/ 764143 h 764142"/>
                  <a:gd name="connsiteX2" fmla="*/ 3114 w 1153397"/>
                  <a:gd name="connsiteY2" fmla="*/ 545883 h 764142"/>
                  <a:gd name="connsiteX3" fmla="*/ 221407 w 1153397"/>
                  <a:gd name="connsiteY3" fmla="*/ 0 h 764142"/>
                  <a:gd name="connsiteX4" fmla="*/ 932031 w 1153397"/>
                  <a:gd name="connsiteY4" fmla="*/ 0 h 764142"/>
                  <a:gd name="connsiteX5" fmla="*/ 1150291 w 1153397"/>
                  <a:gd name="connsiteY5" fmla="*/ 218260 h 764142"/>
                  <a:gd name="connsiteX6" fmla="*/ 931998 w 1153397"/>
                  <a:gd name="connsiteY6" fmla="*/ 764143 h 76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3397" h="764142">
                    <a:moveTo>
                      <a:pt x="931998" y="764143"/>
                    </a:moveTo>
                    <a:lnTo>
                      <a:pt x="221374" y="764143"/>
                    </a:lnTo>
                    <a:cubicBezTo>
                      <a:pt x="101314" y="764143"/>
                      <a:pt x="3114" y="665909"/>
                      <a:pt x="3114" y="545883"/>
                    </a:cubicBezTo>
                    <a:cubicBezTo>
                      <a:pt x="12714" y="359548"/>
                      <a:pt x="-66417" y="6112"/>
                      <a:pt x="221407" y="0"/>
                    </a:cubicBezTo>
                    <a:cubicBezTo>
                      <a:pt x="221407" y="0"/>
                      <a:pt x="932031" y="0"/>
                      <a:pt x="932031" y="0"/>
                    </a:cubicBezTo>
                    <a:cubicBezTo>
                      <a:pt x="1052091" y="0"/>
                      <a:pt x="1150291" y="98233"/>
                      <a:pt x="1150291" y="218260"/>
                    </a:cubicBezTo>
                    <a:cubicBezTo>
                      <a:pt x="1140690" y="404595"/>
                      <a:pt x="1219789" y="758030"/>
                      <a:pt x="931998" y="76414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2681741" y="2238025"/>
                <a:ext cx="217495" cy="213314"/>
              </a:xfrm>
              <a:custGeom>
                <a:avLst/>
                <a:gdLst>
                  <a:gd name="connsiteX0" fmla="*/ 217496 w 217495"/>
                  <a:gd name="connsiteY0" fmla="*/ 106651 h 213314"/>
                  <a:gd name="connsiteX1" fmla="*/ 0 w 217495"/>
                  <a:gd name="connsiteY1" fmla="*/ 106651 h 213314"/>
                  <a:gd name="connsiteX2" fmla="*/ 217496 w 217495"/>
                  <a:gd name="connsiteY2" fmla="*/ 106651 h 21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7495" h="213314">
                    <a:moveTo>
                      <a:pt x="217496" y="106651"/>
                    </a:moveTo>
                    <a:cubicBezTo>
                      <a:pt x="216865" y="248869"/>
                      <a:pt x="631" y="248869"/>
                      <a:pt x="0" y="106651"/>
                    </a:cubicBezTo>
                    <a:cubicBezTo>
                      <a:pt x="631" y="-35567"/>
                      <a:pt x="216865" y="-35534"/>
                      <a:pt x="217496" y="1066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466836" y="3295037"/>
                <a:ext cx="177697" cy="174309"/>
              </a:xfrm>
              <a:custGeom>
                <a:avLst/>
                <a:gdLst>
                  <a:gd name="connsiteX0" fmla="*/ 177698 w 177697"/>
                  <a:gd name="connsiteY0" fmla="*/ 87154 h 174309"/>
                  <a:gd name="connsiteX1" fmla="*/ 0 w 177697"/>
                  <a:gd name="connsiteY1" fmla="*/ 87154 h 174309"/>
                  <a:gd name="connsiteX2" fmla="*/ 177698 w 177697"/>
                  <a:gd name="connsiteY2" fmla="*/ 87154 h 17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97" h="174309">
                    <a:moveTo>
                      <a:pt x="177698" y="87154"/>
                    </a:moveTo>
                    <a:cubicBezTo>
                      <a:pt x="177166" y="203361"/>
                      <a:pt x="498" y="203361"/>
                      <a:pt x="0" y="87154"/>
                    </a:cubicBezTo>
                    <a:cubicBezTo>
                      <a:pt x="498" y="-29051"/>
                      <a:pt x="177166" y="-29051"/>
                      <a:pt x="177698" y="87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2936478" y="3295037"/>
                <a:ext cx="177697" cy="174309"/>
              </a:xfrm>
              <a:custGeom>
                <a:avLst/>
                <a:gdLst>
                  <a:gd name="connsiteX0" fmla="*/ 177698 w 177697"/>
                  <a:gd name="connsiteY0" fmla="*/ 87154 h 174309"/>
                  <a:gd name="connsiteX1" fmla="*/ 0 w 177697"/>
                  <a:gd name="connsiteY1" fmla="*/ 87154 h 174309"/>
                  <a:gd name="connsiteX2" fmla="*/ 177698 w 177697"/>
                  <a:gd name="connsiteY2" fmla="*/ 87154 h 174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697" h="174309">
                    <a:moveTo>
                      <a:pt x="177698" y="87154"/>
                    </a:moveTo>
                    <a:cubicBezTo>
                      <a:pt x="177166" y="203361"/>
                      <a:pt x="498" y="203361"/>
                      <a:pt x="0" y="87154"/>
                    </a:cubicBezTo>
                    <a:cubicBezTo>
                      <a:pt x="498" y="-29051"/>
                      <a:pt x="177199" y="-29051"/>
                      <a:pt x="177698" y="87154"/>
                    </a:cubicBezTo>
                    <a:close/>
                  </a:path>
                </a:pathLst>
              </a:custGeom>
              <a:solidFill>
                <a:schemeClr val="bg1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2261632" y="4428478"/>
                <a:ext cx="1057813" cy="905862"/>
              </a:xfrm>
              <a:custGeom>
                <a:avLst/>
                <a:gdLst>
                  <a:gd name="connsiteX0" fmla="*/ 1057814 w 1057813"/>
                  <a:gd name="connsiteY0" fmla="*/ 216566 h 905862"/>
                  <a:gd name="connsiteX1" fmla="*/ 1057814 w 1057813"/>
                  <a:gd name="connsiteY1" fmla="*/ 905863 h 905862"/>
                  <a:gd name="connsiteX2" fmla="*/ 0 w 1057813"/>
                  <a:gd name="connsiteY2" fmla="*/ 905863 h 905862"/>
                  <a:gd name="connsiteX3" fmla="*/ 0 w 1057813"/>
                  <a:gd name="connsiteY3" fmla="*/ 216566 h 905862"/>
                  <a:gd name="connsiteX4" fmla="*/ 233508 w 1057813"/>
                  <a:gd name="connsiteY4" fmla="*/ 0 h 905862"/>
                  <a:gd name="connsiteX5" fmla="*/ 824339 w 1057813"/>
                  <a:gd name="connsiteY5" fmla="*/ 0 h 905862"/>
                  <a:gd name="connsiteX6" fmla="*/ 1057814 w 1057813"/>
                  <a:gd name="connsiteY6" fmla="*/ 216566 h 90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813" h="905862">
                    <a:moveTo>
                      <a:pt x="1057814" y="216566"/>
                    </a:moveTo>
                    <a:lnTo>
                      <a:pt x="1057814" y="905863"/>
                    </a:lnTo>
                    <a:lnTo>
                      <a:pt x="0" y="905863"/>
                    </a:lnTo>
                    <a:lnTo>
                      <a:pt x="0" y="216566"/>
                    </a:lnTo>
                    <a:cubicBezTo>
                      <a:pt x="0" y="97005"/>
                      <a:pt x="104579" y="0"/>
                      <a:pt x="233508" y="0"/>
                    </a:cubicBezTo>
                    <a:lnTo>
                      <a:pt x="824339" y="0"/>
                    </a:lnTo>
                    <a:cubicBezTo>
                      <a:pt x="953335" y="0"/>
                      <a:pt x="1057814" y="97005"/>
                      <a:pt x="1057814" y="21656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926535" y="4112516"/>
                <a:ext cx="1728041" cy="1057847"/>
              </a:xfrm>
              <a:custGeom>
                <a:avLst/>
                <a:gdLst>
                  <a:gd name="connsiteX0" fmla="*/ 1728042 w 1728041"/>
                  <a:gd name="connsiteY0" fmla="*/ 252012 h 1057847"/>
                  <a:gd name="connsiteX1" fmla="*/ 1728042 w 1728041"/>
                  <a:gd name="connsiteY1" fmla="*/ 805835 h 1057847"/>
                  <a:gd name="connsiteX2" fmla="*/ 1476029 w 1728041"/>
                  <a:gd name="connsiteY2" fmla="*/ 1057847 h 1057847"/>
                  <a:gd name="connsiteX3" fmla="*/ 252012 w 1728041"/>
                  <a:gd name="connsiteY3" fmla="*/ 1057847 h 1057847"/>
                  <a:gd name="connsiteX4" fmla="*/ 0 w 1728041"/>
                  <a:gd name="connsiteY4" fmla="*/ 805835 h 1057847"/>
                  <a:gd name="connsiteX5" fmla="*/ 0 w 1728041"/>
                  <a:gd name="connsiteY5" fmla="*/ 252012 h 1057847"/>
                  <a:gd name="connsiteX6" fmla="*/ 252012 w 1728041"/>
                  <a:gd name="connsiteY6" fmla="*/ 0 h 1057847"/>
                  <a:gd name="connsiteX7" fmla="*/ 1476029 w 1728041"/>
                  <a:gd name="connsiteY7" fmla="*/ 0 h 1057847"/>
                  <a:gd name="connsiteX8" fmla="*/ 1728042 w 1728041"/>
                  <a:gd name="connsiteY8" fmla="*/ 252012 h 105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8041" h="1057847">
                    <a:moveTo>
                      <a:pt x="1728042" y="252012"/>
                    </a:moveTo>
                    <a:lnTo>
                      <a:pt x="1728042" y="805835"/>
                    </a:lnTo>
                    <a:cubicBezTo>
                      <a:pt x="1728042" y="945029"/>
                      <a:pt x="1615191" y="1057847"/>
                      <a:pt x="1476029" y="1057847"/>
                    </a:cubicBezTo>
                    <a:lnTo>
                      <a:pt x="252012" y="1057847"/>
                    </a:lnTo>
                    <a:cubicBezTo>
                      <a:pt x="112818" y="1057847"/>
                      <a:pt x="0" y="944996"/>
                      <a:pt x="0" y="805835"/>
                    </a:cubicBezTo>
                    <a:lnTo>
                      <a:pt x="0" y="252012"/>
                    </a:lnTo>
                    <a:cubicBezTo>
                      <a:pt x="0" y="112818"/>
                      <a:pt x="112851" y="0"/>
                      <a:pt x="252012" y="0"/>
                    </a:cubicBezTo>
                    <a:lnTo>
                      <a:pt x="1476029" y="0"/>
                    </a:lnTo>
                    <a:cubicBezTo>
                      <a:pt x="1615224" y="-33"/>
                      <a:pt x="1728042" y="112818"/>
                      <a:pt x="1728042" y="25201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9911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1730865" y="3982319"/>
                <a:ext cx="482929" cy="473669"/>
              </a:xfrm>
              <a:custGeom>
                <a:avLst/>
                <a:gdLst>
                  <a:gd name="connsiteX0" fmla="*/ 482929 w 482929"/>
                  <a:gd name="connsiteY0" fmla="*/ 236835 h 473669"/>
                  <a:gd name="connsiteX1" fmla="*/ 0 w 482929"/>
                  <a:gd name="connsiteY1" fmla="*/ 236835 h 473669"/>
                  <a:gd name="connsiteX2" fmla="*/ 482929 w 482929"/>
                  <a:gd name="connsiteY2" fmla="*/ 236835 h 473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2929" h="473669">
                    <a:moveTo>
                      <a:pt x="482929" y="236835"/>
                    </a:moveTo>
                    <a:cubicBezTo>
                      <a:pt x="481501" y="552631"/>
                      <a:pt x="1395" y="552598"/>
                      <a:pt x="0" y="236835"/>
                    </a:cubicBezTo>
                    <a:cubicBezTo>
                      <a:pt x="1428" y="-78961"/>
                      <a:pt x="481567" y="-78928"/>
                      <a:pt x="482929" y="2368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032638" y="4062844"/>
                <a:ext cx="1097365" cy="1664935"/>
              </a:xfrm>
              <a:custGeom>
                <a:avLst/>
                <a:gdLst>
                  <a:gd name="connsiteX0" fmla="*/ 156795 w 1097365"/>
                  <a:gd name="connsiteY0" fmla="*/ 1664896 h 1664935"/>
                  <a:gd name="connsiteX1" fmla="*/ 21454 w 1097365"/>
                  <a:gd name="connsiteY1" fmla="*/ 1429892 h 1664935"/>
                  <a:gd name="connsiteX2" fmla="*/ 804201 w 1097365"/>
                  <a:gd name="connsiteY2" fmla="*/ 77876 h 1664935"/>
                  <a:gd name="connsiteX3" fmla="*/ 1075149 w 1097365"/>
                  <a:gd name="connsiteY3" fmla="*/ 234777 h 1664935"/>
                  <a:gd name="connsiteX4" fmla="*/ 292402 w 1097365"/>
                  <a:gd name="connsiteY4" fmla="*/ 1586794 h 1664935"/>
                  <a:gd name="connsiteX5" fmla="*/ 156795 w 1097365"/>
                  <a:gd name="connsiteY5" fmla="*/ 1664896 h 1664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7365" h="1664935">
                    <a:moveTo>
                      <a:pt x="156795" y="1664896"/>
                    </a:moveTo>
                    <a:cubicBezTo>
                      <a:pt x="40257" y="1667620"/>
                      <a:pt x="-40569" y="1530385"/>
                      <a:pt x="21454" y="1429892"/>
                    </a:cubicBezTo>
                    <a:cubicBezTo>
                      <a:pt x="21454" y="1429892"/>
                      <a:pt x="804201" y="77876"/>
                      <a:pt x="804201" y="77876"/>
                    </a:cubicBezTo>
                    <a:cubicBezTo>
                      <a:pt x="909909" y="-98061"/>
                      <a:pt x="1175409" y="54522"/>
                      <a:pt x="1075149" y="234777"/>
                    </a:cubicBezTo>
                    <a:cubicBezTo>
                      <a:pt x="1075149" y="234777"/>
                      <a:pt x="292402" y="1586794"/>
                      <a:pt x="292402" y="1586794"/>
                    </a:cubicBezTo>
                    <a:cubicBezTo>
                      <a:pt x="263401" y="1636891"/>
                      <a:pt x="210812" y="1664896"/>
                      <a:pt x="156795" y="166489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9911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48118" y="5334336"/>
                <a:ext cx="482929" cy="473656"/>
              </a:xfrm>
              <a:custGeom>
                <a:avLst/>
                <a:gdLst>
                  <a:gd name="connsiteX0" fmla="*/ 482929 w 482929"/>
                  <a:gd name="connsiteY0" fmla="*/ 236834 h 473656"/>
                  <a:gd name="connsiteX1" fmla="*/ 0 w 482929"/>
                  <a:gd name="connsiteY1" fmla="*/ 236834 h 473656"/>
                  <a:gd name="connsiteX2" fmla="*/ 482929 w 482929"/>
                  <a:gd name="connsiteY2" fmla="*/ 236834 h 473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2929" h="473656">
                    <a:moveTo>
                      <a:pt x="482929" y="236834"/>
                    </a:moveTo>
                    <a:cubicBezTo>
                      <a:pt x="481501" y="552597"/>
                      <a:pt x="1395" y="552597"/>
                      <a:pt x="0" y="236834"/>
                    </a:cubicBezTo>
                    <a:cubicBezTo>
                      <a:pt x="1428" y="-78961"/>
                      <a:pt x="481534" y="-78928"/>
                      <a:pt x="482929" y="23683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039176" y="5225343"/>
                <a:ext cx="1736276" cy="502363"/>
              </a:xfrm>
              <a:custGeom>
                <a:avLst/>
                <a:gdLst>
                  <a:gd name="connsiteX0" fmla="*/ 1580675 w 1736276"/>
                  <a:gd name="connsiteY0" fmla="*/ 186899 h 502363"/>
                  <a:gd name="connsiteX1" fmla="*/ 1338429 w 1736276"/>
                  <a:gd name="connsiteY1" fmla="*/ 187298 h 502363"/>
                  <a:gd name="connsiteX2" fmla="*/ 1389290 w 1736276"/>
                  <a:gd name="connsiteY2" fmla="*/ 131554 h 502363"/>
                  <a:gd name="connsiteX3" fmla="*/ 1273649 w 1736276"/>
                  <a:gd name="connsiteY3" fmla="*/ 26012 h 502363"/>
                  <a:gd name="connsiteX4" fmla="*/ 1126149 w 1736276"/>
                  <a:gd name="connsiteY4" fmla="*/ 187630 h 502363"/>
                  <a:gd name="connsiteX5" fmla="*/ 156569 w 1736276"/>
                  <a:gd name="connsiteY5" fmla="*/ 189225 h 502363"/>
                  <a:gd name="connsiteX6" fmla="*/ 0 w 1736276"/>
                  <a:gd name="connsiteY6" fmla="*/ 345794 h 502363"/>
                  <a:gd name="connsiteX7" fmla="*/ 156569 w 1736276"/>
                  <a:gd name="connsiteY7" fmla="*/ 502363 h 502363"/>
                  <a:gd name="connsiteX8" fmla="*/ 1581206 w 1736276"/>
                  <a:gd name="connsiteY8" fmla="*/ 502031 h 502363"/>
                  <a:gd name="connsiteX9" fmla="*/ 1580675 w 1736276"/>
                  <a:gd name="connsiteY9" fmla="*/ 186899 h 50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36276" h="502363">
                    <a:moveTo>
                      <a:pt x="1580675" y="186899"/>
                    </a:moveTo>
                    <a:lnTo>
                      <a:pt x="1338429" y="187298"/>
                    </a:lnTo>
                    <a:lnTo>
                      <a:pt x="1389290" y="131554"/>
                    </a:lnTo>
                    <a:cubicBezTo>
                      <a:pt x="1458821" y="57538"/>
                      <a:pt x="1341020" y="-49997"/>
                      <a:pt x="1273649" y="26012"/>
                    </a:cubicBezTo>
                    <a:cubicBezTo>
                      <a:pt x="1273649" y="26012"/>
                      <a:pt x="1126149" y="187630"/>
                      <a:pt x="1126149" y="187630"/>
                    </a:cubicBezTo>
                    <a:lnTo>
                      <a:pt x="156569" y="189225"/>
                    </a:lnTo>
                    <a:cubicBezTo>
                      <a:pt x="70096" y="189225"/>
                      <a:pt x="0" y="259321"/>
                      <a:pt x="0" y="345794"/>
                    </a:cubicBezTo>
                    <a:cubicBezTo>
                      <a:pt x="0" y="432267"/>
                      <a:pt x="70096" y="502363"/>
                      <a:pt x="156569" y="502363"/>
                    </a:cubicBezTo>
                    <a:lnTo>
                      <a:pt x="1581206" y="502031"/>
                    </a:lnTo>
                    <a:cubicBezTo>
                      <a:pt x="1788337" y="498177"/>
                      <a:pt x="1787773" y="190055"/>
                      <a:pt x="1580675" y="1868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9911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3694906" y="4348981"/>
                <a:ext cx="2100512" cy="1290524"/>
              </a:xfrm>
              <a:custGeom>
                <a:avLst/>
                <a:gdLst>
                  <a:gd name="connsiteX0" fmla="*/ 1760598 w 2100512"/>
                  <a:gd name="connsiteY0" fmla="*/ 1290525 h 1290524"/>
                  <a:gd name="connsiteX1" fmla="*/ 0 w 2100512"/>
                  <a:gd name="connsiteY1" fmla="*/ 1290525 h 1290524"/>
                  <a:gd name="connsiteX2" fmla="*/ 350545 w 2100512"/>
                  <a:gd name="connsiteY2" fmla="*/ 0 h 1290524"/>
                  <a:gd name="connsiteX3" fmla="*/ 2100512 w 2100512"/>
                  <a:gd name="connsiteY3" fmla="*/ 0 h 1290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0512" h="1290524">
                    <a:moveTo>
                      <a:pt x="1760598" y="1290525"/>
                    </a:moveTo>
                    <a:lnTo>
                      <a:pt x="0" y="1290525"/>
                    </a:lnTo>
                    <a:lnTo>
                      <a:pt x="350545" y="0"/>
                    </a:lnTo>
                    <a:lnTo>
                      <a:pt x="210051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11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3694906" y="5633127"/>
                <a:ext cx="1760597" cy="87636"/>
              </a:xfrm>
              <a:custGeom>
                <a:avLst/>
                <a:gdLst>
                  <a:gd name="connsiteX0" fmla="*/ 0 w 1760597"/>
                  <a:gd name="connsiteY0" fmla="*/ 0 h 87636"/>
                  <a:gd name="connsiteX1" fmla="*/ 1760598 w 1760597"/>
                  <a:gd name="connsiteY1" fmla="*/ 0 h 87636"/>
                  <a:gd name="connsiteX2" fmla="*/ 1760598 w 1760597"/>
                  <a:gd name="connsiteY2" fmla="*/ 87636 h 87636"/>
                  <a:gd name="connsiteX3" fmla="*/ 0 w 1760597"/>
                  <a:gd name="connsiteY3" fmla="*/ 87636 h 8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0597" h="87636">
                    <a:moveTo>
                      <a:pt x="0" y="0"/>
                    </a:moveTo>
                    <a:lnTo>
                      <a:pt x="1760598" y="0"/>
                    </a:lnTo>
                    <a:lnTo>
                      <a:pt x="1760598" y="87636"/>
                    </a:lnTo>
                    <a:lnTo>
                      <a:pt x="0" y="87636"/>
                    </a:lnTo>
                    <a:close/>
                  </a:path>
                </a:pathLst>
              </a:custGeom>
              <a:solidFill>
                <a:schemeClr val="accent1"/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cs typeface="汉仪君黑-55W" panose="00020600040101010101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2830038" y="4348981"/>
                <a:ext cx="1241856" cy="1371782"/>
              </a:xfrm>
              <a:custGeom>
                <a:avLst/>
                <a:gdLst>
                  <a:gd name="connsiteX0" fmla="*/ 1241856 w 1241856"/>
                  <a:gd name="connsiteY0" fmla="*/ 0 h 1371782"/>
                  <a:gd name="connsiteX1" fmla="*/ 1178870 w 1241856"/>
                  <a:gd name="connsiteY1" fmla="*/ 0 h 1371782"/>
                  <a:gd name="connsiteX2" fmla="*/ 835534 w 1241856"/>
                  <a:gd name="connsiteY2" fmla="*/ 1284146 h 1371782"/>
                  <a:gd name="connsiteX3" fmla="*/ 0 w 1241856"/>
                  <a:gd name="connsiteY3" fmla="*/ 1284146 h 1371782"/>
                  <a:gd name="connsiteX4" fmla="*/ 0 w 1241856"/>
                  <a:gd name="connsiteY4" fmla="*/ 1371783 h 1371782"/>
                  <a:gd name="connsiteX5" fmla="*/ 894169 w 1241856"/>
                  <a:gd name="connsiteY5" fmla="*/ 1371783 h 1371782"/>
                  <a:gd name="connsiteX6" fmla="*/ 894169 w 1241856"/>
                  <a:gd name="connsiteY6" fmla="*/ 1293382 h 137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1856" h="1371782">
                    <a:moveTo>
                      <a:pt x="1241856" y="0"/>
                    </a:moveTo>
                    <a:lnTo>
                      <a:pt x="1178870" y="0"/>
                    </a:lnTo>
                    <a:lnTo>
                      <a:pt x="835534" y="1284146"/>
                    </a:lnTo>
                    <a:lnTo>
                      <a:pt x="0" y="1284146"/>
                    </a:lnTo>
                    <a:lnTo>
                      <a:pt x="0" y="1371783"/>
                    </a:lnTo>
                    <a:lnTo>
                      <a:pt x="894169" y="1371783"/>
                    </a:lnTo>
                    <a:lnTo>
                      <a:pt x="894169" y="12933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汉仪君黑-55W" panose="00020600040101010101" charset="-122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4212122" y="4686411"/>
              <a:ext cx="74866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cs typeface="汉仪君黑-55W" panose="00020600040101010101" charset="-122"/>
                </a:rPr>
                <a:t>AI</a:t>
              </a:r>
              <a:endParaRPr lang="en-US" altLang="zh-CN" sz="4800" dirty="0">
                <a:solidFill>
                  <a:schemeClr val="bg1"/>
                </a:solidFill>
                <a:cs typeface="汉仪君黑-55W" panose="00020600040101010101" charset="-122"/>
              </a:endParaRPr>
            </a:p>
          </p:txBody>
        </p:sp>
      </p:grpSp>
      <p:sp>
        <p:nvSpPr>
          <p:cNvPr id="114" name="文本框 5"/>
          <p:cNvSpPr txBox="1"/>
          <p:nvPr/>
        </p:nvSpPr>
        <p:spPr>
          <a:xfrm>
            <a:off x="1401348" y="539115"/>
            <a:ext cx="33893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C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hat </a:t>
            </a:r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GPT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always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good?</a:t>
            </a:r>
            <a:endParaRPr lang="zh-CN" altLang="en-US" sz="4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grpSp>
        <p:nvGrpSpPr>
          <p:cNvPr id="160" name="图形 2"/>
          <p:cNvGrpSpPr/>
          <p:nvPr/>
        </p:nvGrpSpPr>
        <p:grpSpPr>
          <a:xfrm>
            <a:off x="451827" y="725385"/>
            <a:ext cx="648347" cy="335347"/>
            <a:chOff x="5154975" y="3110019"/>
            <a:chExt cx="644111" cy="333156"/>
          </a:xfrm>
          <a:noFill/>
        </p:grpSpPr>
        <p:sp>
          <p:nvSpPr>
            <p:cNvPr id="168" name="任意多边形: 形状 167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汉仪君黑-55W" panose="00020600040101010101" charset="-122"/>
              </a:endParaRPr>
            </a:p>
          </p:txBody>
        </p:sp>
      </p:grpSp>
      <p:pic>
        <p:nvPicPr>
          <p:cNvPr id="2" name="图片 1" descr="65d934cab39b6234c0662866e2a74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0" y="2506345"/>
            <a:ext cx="5758180" cy="1788160"/>
          </a:xfrm>
          <a:prstGeom prst="rect">
            <a:avLst/>
          </a:prstGeom>
        </p:spPr>
      </p:pic>
      <p:pic>
        <p:nvPicPr>
          <p:cNvPr id="3" name="图片 2" descr="1681049325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65" y="404495"/>
            <a:ext cx="4662805" cy="2214880"/>
          </a:xfrm>
          <a:prstGeom prst="rect">
            <a:avLst/>
          </a:prstGeom>
        </p:spPr>
      </p:pic>
      <p:pic>
        <p:nvPicPr>
          <p:cNvPr id="4" name="图片 3" descr="bfb369148302f0f0d4cd5c5b209d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15" y="3875405"/>
            <a:ext cx="3529965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584575" y="2635250"/>
            <a:ext cx="2701925" cy="275399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b="1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79878" y="2103606"/>
            <a:ext cx="1579162" cy="368300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Chat GPT4</a:t>
            </a:r>
            <a:endParaRPr lang="en-US" altLang="zh-CN" b="1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 flipV="1">
            <a:off x="1247140" y="511429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8565"/>
            <a:endParaRPr lang="zh-CN" alt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6083" y="3244941"/>
            <a:ext cx="1579162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Chat GPT3</a:t>
            </a:r>
            <a:endParaRPr lang="en-US" altLang="zh-CN" b="1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sp>
        <p:nvSpPr>
          <p:cNvPr id="30" name="文本框 5"/>
          <p:cNvSpPr txBox="1"/>
          <p:nvPr/>
        </p:nvSpPr>
        <p:spPr>
          <a:xfrm>
            <a:off x="1401445" y="539115"/>
            <a:ext cx="40887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P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arameter </a:t>
            </a:r>
            <a:r>
              <a:rPr lang="en-US" altLang="zh-CN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M</a:t>
            </a:r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odel </a:t>
            </a:r>
            <a:endParaRPr lang="zh-CN" altLang="en-US" sz="4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  <a:p>
            <a:endParaRPr lang="zh-CN" altLang="en-US" sz="4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  <p:grpSp>
        <p:nvGrpSpPr>
          <p:cNvPr id="31" name="图形 2"/>
          <p:cNvGrpSpPr/>
          <p:nvPr/>
        </p:nvGrpSpPr>
        <p:grpSpPr>
          <a:xfrm>
            <a:off x="451827" y="725385"/>
            <a:ext cx="648347" cy="335347"/>
            <a:chOff x="5154975" y="3110019"/>
            <a:chExt cx="644111" cy="333156"/>
          </a:xfrm>
          <a:noFill/>
        </p:grpSpPr>
        <p:sp>
          <p:nvSpPr>
            <p:cNvPr id="32" name="任意多边形: 形状 31"/>
            <p:cNvSpPr/>
            <p:nvPr/>
          </p:nvSpPr>
          <p:spPr>
            <a:xfrm>
              <a:off x="5154975" y="3133661"/>
              <a:ext cx="596826" cy="87369"/>
            </a:xfrm>
            <a:custGeom>
              <a:avLst/>
              <a:gdLst>
                <a:gd name="connsiteX0" fmla="*/ 0 w 596826"/>
                <a:gd name="connsiteY0" fmla="*/ 87370 h 87369"/>
                <a:gd name="connsiteX1" fmla="*/ 223585 w 596826"/>
                <a:gd name="connsiteY1" fmla="*/ 87250 h 87369"/>
                <a:gd name="connsiteX2" fmla="*/ 335557 w 596826"/>
                <a:gd name="connsiteY2" fmla="*/ 120 h 87369"/>
                <a:gd name="connsiteX3" fmla="*/ 596826 w 596826"/>
                <a:gd name="connsiteY3" fmla="*/ 0 h 8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826" h="87369">
                  <a:moveTo>
                    <a:pt x="0" y="87370"/>
                  </a:moveTo>
                  <a:lnTo>
                    <a:pt x="223585" y="87250"/>
                  </a:lnTo>
                  <a:lnTo>
                    <a:pt x="335557" y="120"/>
                  </a:lnTo>
                  <a:lnTo>
                    <a:pt x="596826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751921" y="3110019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045" y="10561"/>
                    <a:pt x="47165" y="23523"/>
                  </a:cubicBezTo>
                  <a:cubicBezTo>
                    <a:pt x="4704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585103" y="3258235"/>
              <a:ext cx="47165" cy="47165"/>
            </a:xfrm>
            <a:custGeom>
              <a:avLst/>
              <a:gdLst>
                <a:gd name="connsiteX0" fmla="*/ 23523 w 47165"/>
                <a:gd name="connsiteY0" fmla="*/ 47165 h 47165"/>
                <a:gd name="connsiteX1" fmla="*/ 0 w 47165"/>
                <a:gd name="connsiteY1" fmla="*/ 23643 h 47165"/>
                <a:gd name="connsiteX2" fmla="*/ 23523 w 47165"/>
                <a:gd name="connsiteY2" fmla="*/ 0 h 47165"/>
                <a:gd name="connsiteX3" fmla="*/ 47165 w 47165"/>
                <a:gd name="connsiteY3" fmla="*/ 23523 h 47165"/>
                <a:gd name="connsiteX4" fmla="*/ 23523 w 47165"/>
                <a:gd name="connsiteY4" fmla="*/ 47165 h 4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65" h="47165">
                  <a:moveTo>
                    <a:pt x="23523" y="47165"/>
                  </a:moveTo>
                  <a:cubicBezTo>
                    <a:pt x="10561" y="47165"/>
                    <a:pt x="0" y="36604"/>
                    <a:pt x="0" y="23643"/>
                  </a:cubicBezTo>
                  <a:cubicBezTo>
                    <a:pt x="0" y="10681"/>
                    <a:pt x="10561" y="0"/>
                    <a:pt x="23523" y="0"/>
                  </a:cubicBezTo>
                  <a:cubicBezTo>
                    <a:pt x="36604" y="0"/>
                    <a:pt x="47165" y="10561"/>
                    <a:pt x="47165" y="23523"/>
                  </a:cubicBezTo>
                  <a:cubicBezTo>
                    <a:pt x="47165" y="36604"/>
                    <a:pt x="36604" y="47165"/>
                    <a:pt x="23523" y="4716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5728519" y="3396131"/>
              <a:ext cx="47045" cy="47045"/>
            </a:xfrm>
            <a:custGeom>
              <a:avLst/>
              <a:gdLst>
                <a:gd name="connsiteX0" fmla="*/ 23523 w 47045"/>
                <a:gd name="connsiteY0" fmla="*/ 47045 h 47045"/>
                <a:gd name="connsiteX1" fmla="*/ 0 w 47045"/>
                <a:gd name="connsiteY1" fmla="*/ 23523 h 47045"/>
                <a:gd name="connsiteX2" fmla="*/ 23523 w 47045"/>
                <a:gd name="connsiteY2" fmla="*/ 0 h 47045"/>
                <a:gd name="connsiteX3" fmla="*/ 47045 w 47045"/>
                <a:gd name="connsiteY3" fmla="*/ 23523 h 47045"/>
                <a:gd name="connsiteX4" fmla="*/ 23523 w 47045"/>
                <a:gd name="connsiteY4" fmla="*/ 47045 h 4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45" h="47045">
                  <a:moveTo>
                    <a:pt x="23523" y="47045"/>
                  </a:moveTo>
                  <a:cubicBezTo>
                    <a:pt x="10561" y="47045"/>
                    <a:pt x="0" y="36484"/>
                    <a:pt x="0" y="23523"/>
                  </a:cubicBezTo>
                  <a:cubicBezTo>
                    <a:pt x="0" y="10561"/>
                    <a:pt x="10561" y="0"/>
                    <a:pt x="23523" y="0"/>
                  </a:cubicBezTo>
                  <a:cubicBezTo>
                    <a:pt x="36484" y="0"/>
                    <a:pt x="47045" y="10561"/>
                    <a:pt x="47045" y="23523"/>
                  </a:cubicBezTo>
                  <a:cubicBezTo>
                    <a:pt x="47045" y="36484"/>
                    <a:pt x="36484" y="47045"/>
                    <a:pt x="23523" y="470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5154975" y="3281878"/>
              <a:ext cx="430127" cy="240"/>
            </a:xfrm>
            <a:custGeom>
              <a:avLst/>
              <a:gdLst>
                <a:gd name="connsiteX0" fmla="*/ 430128 w 430127"/>
                <a:gd name="connsiteY0" fmla="*/ 0 h 240"/>
                <a:gd name="connsiteX1" fmla="*/ 0 w 430127"/>
                <a:gd name="connsiteY1" fmla="*/ 240 h 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0127" h="240">
                  <a:moveTo>
                    <a:pt x="430128" y="0"/>
                  </a:moveTo>
                  <a:lnTo>
                    <a:pt x="0" y="240"/>
                  </a:lnTo>
                </a:path>
              </a:pathLst>
            </a:custGeom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5154975" y="3361687"/>
              <a:ext cx="575343" cy="57966"/>
            </a:xfrm>
            <a:custGeom>
              <a:avLst/>
              <a:gdLst>
                <a:gd name="connsiteX0" fmla="*/ 0 w 575343"/>
                <a:gd name="connsiteY0" fmla="*/ 240 h 57966"/>
                <a:gd name="connsiteX1" fmla="*/ 311675 w 575343"/>
                <a:gd name="connsiteY1" fmla="*/ 0 h 57966"/>
                <a:gd name="connsiteX2" fmla="*/ 430248 w 575343"/>
                <a:gd name="connsiteY2" fmla="*/ 57966 h 57966"/>
                <a:gd name="connsiteX3" fmla="*/ 575344 w 575343"/>
                <a:gd name="connsiteY3" fmla="*/ 57966 h 5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43" h="57966">
                  <a:moveTo>
                    <a:pt x="0" y="240"/>
                  </a:moveTo>
                  <a:lnTo>
                    <a:pt x="311675" y="0"/>
                  </a:lnTo>
                  <a:lnTo>
                    <a:pt x="430248" y="57966"/>
                  </a:lnTo>
                  <a:lnTo>
                    <a:pt x="575344" y="57966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0995" y="5732780"/>
            <a:ext cx="216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175.000.000.000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24910" y="5732780"/>
            <a:ext cx="2679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100.000.000.000.000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258570" y="3775710"/>
            <a:ext cx="19050" cy="10934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16810506596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5545" y="403860"/>
            <a:ext cx="3983355" cy="552005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255635" y="6093460"/>
            <a:ext cx="2679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210.000.000.000.000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69" name="文本框 5"/>
          <p:cNvSpPr txBox="1"/>
          <p:nvPr>
            <p:custDataLst>
              <p:tags r:id="rId4"/>
            </p:custDataLst>
          </p:nvPr>
        </p:nvSpPr>
        <p:spPr>
          <a:xfrm>
            <a:off x="7608570" y="440055"/>
            <a:ext cx="3945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H</a:t>
            </a:r>
            <a:r>
              <a:rPr sz="24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+mn-ea"/>
                <a:sym typeface="+mn-lt"/>
              </a:rPr>
              <a:t>uman brain's emerge</a:t>
            </a:r>
            <a:endParaRPr sz="24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654800" y="740361"/>
            <a:ext cx="485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5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ARTIFICIAL INTELLIGENCE TECHNOLOGY</a:t>
            </a:r>
            <a:endParaRPr lang="en-US" altLang="zh-CN" sz="1400" dirty="0">
              <a:solidFill>
                <a:schemeClr val="accent5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pic>
        <p:nvPicPr>
          <p:cNvPr id="482" name="图形 48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11277" y="3856878"/>
            <a:ext cx="4200525" cy="2514600"/>
          </a:xfrm>
          <a:prstGeom prst="rect">
            <a:avLst/>
          </a:prstGeom>
        </p:spPr>
      </p:pic>
      <p:grpSp>
        <p:nvGrpSpPr>
          <p:cNvPr id="343" name="图形 233"/>
          <p:cNvGrpSpPr/>
          <p:nvPr/>
        </p:nvGrpSpPr>
        <p:grpSpPr>
          <a:xfrm>
            <a:off x="7255936" y="1379536"/>
            <a:ext cx="2944605" cy="4595483"/>
            <a:chOff x="7746922" y="1269470"/>
            <a:chExt cx="2944605" cy="4595483"/>
          </a:xfrm>
        </p:grpSpPr>
        <p:sp>
          <p:nvSpPr>
            <p:cNvPr id="344" name="任意多边形: 形状 343"/>
            <p:cNvSpPr/>
            <p:nvPr/>
          </p:nvSpPr>
          <p:spPr>
            <a:xfrm>
              <a:off x="8684822" y="5705050"/>
              <a:ext cx="811126" cy="159902"/>
            </a:xfrm>
            <a:custGeom>
              <a:avLst/>
              <a:gdLst>
                <a:gd name="connsiteX0" fmla="*/ 0 w 811126"/>
                <a:gd name="connsiteY0" fmla="*/ 107076 h 159902"/>
                <a:gd name="connsiteX1" fmla="*/ 405563 w 811126"/>
                <a:gd name="connsiteY1" fmla="*/ 155085 h 159902"/>
                <a:gd name="connsiteX2" fmla="*/ 811127 w 811126"/>
                <a:gd name="connsiteY2" fmla="*/ 52827 h 159902"/>
                <a:gd name="connsiteX3" fmla="*/ 405563 w 811126"/>
                <a:gd name="connsiteY3" fmla="*/ 4818 h 159902"/>
                <a:gd name="connsiteX4" fmla="*/ 0 w 811126"/>
                <a:gd name="connsiteY4" fmla="*/ 107076 h 1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126" h="159902">
                  <a:moveTo>
                    <a:pt x="0" y="107076"/>
                  </a:moveTo>
                  <a:cubicBezTo>
                    <a:pt x="0" y="148672"/>
                    <a:pt x="181637" y="170163"/>
                    <a:pt x="405563" y="155085"/>
                  </a:cubicBezTo>
                  <a:cubicBezTo>
                    <a:pt x="629490" y="140006"/>
                    <a:pt x="811127" y="94250"/>
                    <a:pt x="811127" y="52827"/>
                  </a:cubicBezTo>
                  <a:cubicBezTo>
                    <a:pt x="811127" y="11231"/>
                    <a:pt x="629490" y="-10260"/>
                    <a:pt x="405563" y="4818"/>
                  </a:cubicBezTo>
                  <a:cubicBezTo>
                    <a:pt x="181637" y="19723"/>
                    <a:pt x="0" y="65480"/>
                    <a:pt x="0" y="1070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743966" y="5705050"/>
              <a:ext cx="811126" cy="159902"/>
            </a:xfrm>
            <a:custGeom>
              <a:avLst/>
              <a:gdLst>
                <a:gd name="connsiteX0" fmla="*/ 811127 w 811126"/>
                <a:gd name="connsiteY0" fmla="*/ 107076 h 159902"/>
                <a:gd name="connsiteX1" fmla="*/ 405563 w 811126"/>
                <a:gd name="connsiteY1" fmla="*/ 155085 h 159902"/>
                <a:gd name="connsiteX2" fmla="*/ 0 w 811126"/>
                <a:gd name="connsiteY2" fmla="*/ 52827 h 159902"/>
                <a:gd name="connsiteX3" fmla="*/ 405563 w 811126"/>
                <a:gd name="connsiteY3" fmla="*/ 4818 h 159902"/>
                <a:gd name="connsiteX4" fmla="*/ 811127 w 811126"/>
                <a:gd name="connsiteY4" fmla="*/ 107076 h 15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1126" h="159902">
                  <a:moveTo>
                    <a:pt x="811127" y="107076"/>
                  </a:moveTo>
                  <a:cubicBezTo>
                    <a:pt x="811127" y="148672"/>
                    <a:pt x="629490" y="170163"/>
                    <a:pt x="405563" y="155085"/>
                  </a:cubicBezTo>
                  <a:cubicBezTo>
                    <a:pt x="181464" y="140179"/>
                    <a:pt x="0" y="94250"/>
                    <a:pt x="0" y="52827"/>
                  </a:cubicBezTo>
                  <a:cubicBezTo>
                    <a:pt x="0" y="11231"/>
                    <a:pt x="181637" y="-10260"/>
                    <a:pt x="405563" y="4818"/>
                  </a:cubicBezTo>
                  <a:cubicBezTo>
                    <a:pt x="629663" y="19723"/>
                    <a:pt x="811127" y="65480"/>
                    <a:pt x="811127" y="10707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346" name="图形 233"/>
            <p:cNvGrpSpPr/>
            <p:nvPr/>
          </p:nvGrpSpPr>
          <p:grpSpPr>
            <a:xfrm>
              <a:off x="7746922" y="1269470"/>
              <a:ext cx="2944605" cy="4528381"/>
              <a:chOff x="7746922" y="1269470"/>
              <a:chExt cx="2944605" cy="4528381"/>
            </a:xfrm>
          </p:grpSpPr>
          <p:grpSp>
            <p:nvGrpSpPr>
              <p:cNvPr id="347" name="图形 233"/>
              <p:cNvGrpSpPr/>
              <p:nvPr/>
            </p:nvGrpSpPr>
            <p:grpSpPr>
              <a:xfrm>
                <a:off x="9928723" y="2786692"/>
                <a:ext cx="762804" cy="1995973"/>
                <a:chOff x="9928723" y="2786692"/>
                <a:chExt cx="762804" cy="1995973"/>
              </a:xfrm>
            </p:grpSpPr>
            <p:sp>
              <p:nvSpPr>
                <p:cNvPr id="348" name="任意多边形: 形状 347"/>
                <p:cNvSpPr/>
                <p:nvPr/>
              </p:nvSpPr>
              <p:spPr>
                <a:xfrm>
                  <a:off x="10235842" y="3108717"/>
                  <a:ext cx="259629" cy="416828"/>
                </a:xfrm>
                <a:custGeom>
                  <a:avLst/>
                  <a:gdLst>
                    <a:gd name="connsiteX0" fmla="*/ 259630 w 259629"/>
                    <a:gd name="connsiteY0" fmla="*/ 371940 h 416828"/>
                    <a:gd name="connsiteX1" fmla="*/ 143160 w 259629"/>
                    <a:gd name="connsiteY1" fmla="*/ 416829 h 416828"/>
                    <a:gd name="connsiteX2" fmla="*/ 0 w 259629"/>
                    <a:gd name="connsiteY2" fmla="*/ 44716 h 416828"/>
                    <a:gd name="connsiteX3" fmla="*/ 116469 w 259629"/>
                    <a:gd name="connsiteY3" fmla="*/ 0 h 41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629" h="416828">
                      <a:moveTo>
                        <a:pt x="259630" y="371940"/>
                      </a:moveTo>
                      <a:lnTo>
                        <a:pt x="143160" y="416829"/>
                      </a:lnTo>
                      <a:lnTo>
                        <a:pt x="0" y="44716"/>
                      </a:lnTo>
                      <a:lnTo>
                        <a:pt x="11646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49" name="任意多边形: 形状 348"/>
                <p:cNvSpPr/>
                <p:nvPr/>
              </p:nvSpPr>
              <p:spPr>
                <a:xfrm>
                  <a:off x="10399800" y="3583433"/>
                  <a:ext cx="188222" cy="463624"/>
                </a:xfrm>
                <a:custGeom>
                  <a:avLst/>
                  <a:gdLst>
                    <a:gd name="connsiteX0" fmla="*/ 188223 w 188222"/>
                    <a:gd name="connsiteY0" fmla="*/ 453226 h 463624"/>
                    <a:gd name="connsiteX1" fmla="*/ 63781 w 188222"/>
                    <a:gd name="connsiteY1" fmla="*/ 463625 h 463624"/>
                    <a:gd name="connsiteX2" fmla="*/ 0 w 188222"/>
                    <a:gd name="connsiteY2" fmla="*/ 10572 h 463624"/>
                    <a:gd name="connsiteX3" fmla="*/ 124442 w 188222"/>
                    <a:gd name="connsiteY3" fmla="*/ 0 h 46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8222" h="463624">
                      <a:moveTo>
                        <a:pt x="188223" y="453226"/>
                      </a:moveTo>
                      <a:lnTo>
                        <a:pt x="63781" y="463625"/>
                      </a:lnTo>
                      <a:lnTo>
                        <a:pt x="0" y="10572"/>
                      </a:lnTo>
                      <a:lnTo>
                        <a:pt x="12444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50" name="任意多边形: 形状 349"/>
                <p:cNvSpPr/>
                <p:nvPr/>
              </p:nvSpPr>
              <p:spPr>
                <a:xfrm>
                  <a:off x="10342329" y="3436531"/>
                  <a:ext cx="225345" cy="225345"/>
                </a:xfrm>
                <a:custGeom>
                  <a:avLst/>
                  <a:gdLst>
                    <a:gd name="connsiteX0" fmla="*/ 217790 w 225345"/>
                    <a:gd name="connsiteY0" fmla="*/ 72203 h 225345"/>
                    <a:gd name="connsiteX1" fmla="*/ 72203 w 225345"/>
                    <a:gd name="connsiteY1" fmla="*/ 7555 h 225345"/>
                    <a:gd name="connsiteX2" fmla="*/ 7555 w 225345"/>
                    <a:gd name="connsiteY2" fmla="*/ 153142 h 225345"/>
                    <a:gd name="connsiteX3" fmla="*/ 153142 w 225345"/>
                    <a:gd name="connsiteY3" fmla="*/ 217790 h 225345"/>
                    <a:gd name="connsiteX4" fmla="*/ 217790 w 225345"/>
                    <a:gd name="connsiteY4" fmla="*/ 72203 h 225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45" h="225345">
                      <a:moveTo>
                        <a:pt x="217790" y="72203"/>
                      </a:moveTo>
                      <a:cubicBezTo>
                        <a:pt x="195432" y="14141"/>
                        <a:pt x="130264" y="-14803"/>
                        <a:pt x="72203" y="7555"/>
                      </a:cubicBezTo>
                      <a:cubicBezTo>
                        <a:pt x="14141" y="29913"/>
                        <a:pt x="-14803" y="95081"/>
                        <a:pt x="7555" y="153142"/>
                      </a:cubicBezTo>
                      <a:cubicBezTo>
                        <a:pt x="29913" y="211204"/>
                        <a:pt x="95081" y="240148"/>
                        <a:pt x="153142" y="217790"/>
                      </a:cubicBezTo>
                      <a:cubicBezTo>
                        <a:pt x="211204" y="195432"/>
                        <a:pt x="240148" y="130264"/>
                        <a:pt x="217790" y="72203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51" name="任意多边形: 形状 350"/>
                <p:cNvSpPr/>
                <p:nvPr/>
              </p:nvSpPr>
              <p:spPr>
                <a:xfrm>
                  <a:off x="9928723" y="2786692"/>
                  <a:ext cx="470037" cy="520992"/>
                </a:xfrm>
                <a:custGeom>
                  <a:avLst/>
                  <a:gdLst>
                    <a:gd name="connsiteX0" fmla="*/ 470037 w 470037"/>
                    <a:gd name="connsiteY0" fmla="*/ 260496 h 520992"/>
                    <a:gd name="connsiteX1" fmla="*/ 235019 w 470037"/>
                    <a:gd name="connsiteY1" fmla="*/ 520993 h 520992"/>
                    <a:gd name="connsiteX2" fmla="*/ 0 w 470037"/>
                    <a:gd name="connsiteY2" fmla="*/ 260496 h 520992"/>
                    <a:gd name="connsiteX3" fmla="*/ 235019 w 470037"/>
                    <a:gd name="connsiteY3" fmla="*/ 0 h 520992"/>
                    <a:gd name="connsiteX4" fmla="*/ 470037 w 470037"/>
                    <a:gd name="connsiteY4" fmla="*/ 260496 h 52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37" h="520992">
                      <a:moveTo>
                        <a:pt x="470037" y="260496"/>
                      </a:moveTo>
                      <a:cubicBezTo>
                        <a:pt x="470037" y="404365"/>
                        <a:pt x="364816" y="520993"/>
                        <a:pt x="235019" y="520993"/>
                      </a:cubicBezTo>
                      <a:cubicBezTo>
                        <a:pt x="105221" y="520993"/>
                        <a:pt x="0" y="404365"/>
                        <a:pt x="0" y="260496"/>
                      </a:cubicBezTo>
                      <a:cubicBezTo>
                        <a:pt x="0" y="116628"/>
                        <a:pt x="105221" y="0"/>
                        <a:pt x="235019" y="0"/>
                      </a:cubicBezTo>
                      <a:cubicBezTo>
                        <a:pt x="364816" y="0"/>
                        <a:pt x="470037" y="116628"/>
                        <a:pt x="470037" y="2604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352" name="图形 233"/>
                <p:cNvGrpSpPr/>
                <p:nvPr/>
              </p:nvGrpSpPr>
              <p:grpSpPr>
                <a:xfrm>
                  <a:off x="10217825" y="3999223"/>
                  <a:ext cx="473703" cy="783443"/>
                  <a:chOff x="10217825" y="3999223"/>
                  <a:chExt cx="473703" cy="783443"/>
                </a:xfrm>
              </p:grpSpPr>
              <p:grpSp>
                <p:nvGrpSpPr>
                  <p:cNvPr id="353" name="图形 233"/>
                  <p:cNvGrpSpPr/>
                  <p:nvPr/>
                </p:nvGrpSpPr>
                <p:grpSpPr>
                  <a:xfrm>
                    <a:off x="10368863" y="4344855"/>
                    <a:ext cx="132175" cy="294862"/>
                    <a:chOff x="10368863" y="4344855"/>
                    <a:chExt cx="132175" cy="294862"/>
                  </a:xfrm>
                </p:grpSpPr>
                <p:sp>
                  <p:nvSpPr>
                    <p:cNvPr id="354" name="任意多边形: 形状 353"/>
                    <p:cNvSpPr/>
                    <p:nvPr/>
                  </p:nvSpPr>
                  <p:spPr>
                    <a:xfrm>
                      <a:off x="10421639" y="4344855"/>
                      <a:ext cx="79400" cy="90434"/>
                    </a:xfrm>
                    <a:custGeom>
                      <a:avLst/>
                      <a:gdLst>
                        <a:gd name="connsiteX0" fmla="*/ 78513 w 79400"/>
                        <a:gd name="connsiteY0" fmla="*/ 36880 h 90434"/>
                        <a:gd name="connsiteX1" fmla="*/ 64994 w 79400"/>
                        <a:gd name="connsiteY1" fmla="*/ 90435 h 90434"/>
                        <a:gd name="connsiteX2" fmla="*/ 0 w 79400"/>
                        <a:gd name="connsiteY2" fmla="*/ 73970 h 90434"/>
                        <a:gd name="connsiteX3" fmla="*/ 13519 w 79400"/>
                        <a:gd name="connsiteY3" fmla="*/ 20414 h 90434"/>
                        <a:gd name="connsiteX4" fmla="*/ 46449 w 79400"/>
                        <a:gd name="connsiteY4" fmla="*/ 829 h 90434"/>
                        <a:gd name="connsiteX5" fmla="*/ 58928 w 79400"/>
                        <a:gd name="connsiteY5" fmla="*/ 3949 h 90434"/>
                        <a:gd name="connsiteX6" fmla="*/ 78513 w 79400"/>
                        <a:gd name="connsiteY6" fmla="*/ 36880 h 90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9400" h="90434">
                          <a:moveTo>
                            <a:pt x="78513" y="36880"/>
                          </a:moveTo>
                          <a:lnTo>
                            <a:pt x="64994" y="90435"/>
                          </a:lnTo>
                          <a:lnTo>
                            <a:pt x="0" y="73970"/>
                          </a:lnTo>
                          <a:lnTo>
                            <a:pt x="13519" y="20414"/>
                          </a:lnTo>
                          <a:cubicBezTo>
                            <a:pt x="17158" y="5856"/>
                            <a:pt x="31890" y="-2810"/>
                            <a:pt x="46449" y="829"/>
                          </a:cubicBezTo>
                          <a:lnTo>
                            <a:pt x="58928" y="3949"/>
                          </a:lnTo>
                          <a:cubicBezTo>
                            <a:pt x="73487" y="7762"/>
                            <a:pt x="82326" y="22494"/>
                            <a:pt x="78513" y="36880"/>
                          </a:cubicBez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5" name="任意多边形: 形状 354"/>
                    <p:cNvSpPr/>
                    <p:nvPr/>
                  </p:nvSpPr>
                  <p:spPr>
                    <a:xfrm rot="-4546236">
                      <a:off x="10399202" y="4494982"/>
                      <a:ext cx="58233" cy="67072"/>
                    </a:xfrm>
                    <a:custGeom>
                      <a:avLst/>
                      <a:gdLst>
                        <a:gd name="connsiteX0" fmla="*/ 0 w 58233"/>
                        <a:gd name="connsiteY0" fmla="*/ 0 h 67072"/>
                        <a:gd name="connsiteX1" fmla="*/ 58234 w 58233"/>
                        <a:gd name="connsiteY1" fmla="*/ 0 h 67072"/>
                        <a:gd name="connsiteX2" fmla="*/ 58234 w 58233"/>
                        <a:gd name="connsiteY2" fmla="*/ 67073 h 67072"/>
                        <a:gd name="connsiteX3" fmla="*/ 0 w 58233"/>
                        <a:gd name="connsiteY3" fmla="*/ 67073 h 670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233" h="67072">
                          <a:moveTo>
                            <a:pt x="0" y="0"/>
                          </a:moveTo>
                          <a:lnTo>
                            <a:pt x="58234" y="0"/>
                          </a:lnTo>
                          <a:lnTo>
                            <a:pt x="58234" y="67073"/>
                          </a:lnTo>
                          <a:lnTo>
                            <a:pt x="0" y="67073"/>
                          </a:ln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6" name="任意多边形: 形状 355"/>
                    <p:cNvSpPr/>
                    <p:nvPr/>
                  </p:nvSpPr>
                  <p:spPr>
                    <a:xfrm>
                      <a:off x="10395083" y="4413414"/>
                      <a:ext cx="97999" cy="107531"/>
                    </a:xfrm>
                    <a:custGeom>
                      <a:avLst/>
                      <a:gdLst>
                        <a:gd name="connsiteX0" fmla="*/ 97442 w 97999"/>
                        <a:gd name="connsiteY0" fmla="*/ 34008 h 107531"/>
                        <a:gd name="connsiteX1" fmla="*/ 82190 w 97999"/>
                        <a:gd name="connsiteY1" fmla="*/ 94149 h 107531"/>
                        <a:gd name="connsiteX2" fmla="*/ 60698 w 97999"/>
                        <a:gd name="connsiteY2" fmla="*/ 106975 h 107531"/>
                        <a:gd name="connsiteX3" fmla="*/ 13383 w 97999"/>
                        <a:gd name="connsiteY3" fmla="*/ 95016 h 107531"/>
                        <a:gd name="connsiteX4" fmla="*/ 557 w 97999"/>
                        <a:gd name="connsiteY4" fmla="*/ 73524 h 107531"/>
                        <a:gd name="connsiteX5" fmla="*/ 15809 w 97999"/>
                        <a:gd name="connsiteY5" fmla="*/ 13383 h 107531"/>
                        <a:gd name="connsiteX6" fmla="*/ 37301 w 97999"/>
                        <a:gd name="connsiteY6" fmla="*/ 557 h 107531"/>
                        <a:gd name="connsiteX7" fmla="*/ 84616 w 97999"/>
                        <a:gd name="connsiteY7" fmla="*/ 12516 h 107531"/>
                        <a:gd name="connsiteX8" fmla="*/ 97442 w 97999"/>
                        <a:gd name="connsiteY8" fmla="*/ 34008 h 107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7999" h="107531">
                          <a:moveTo>
                            <a:pt x="97442" y="34008"/>
                          </a:moveTo>
                          <a:lnTo>
                            <a:pt x="82190" y="94149"/>
                          </a:lnTo>
                          <a:cubicBezTo>
                            <a:pt x="79763" y="103682"/>
                            <a:pt x="70058" y="109401"/>
                            <a:pt x="60698" y="106975"/>
                          </a:cubicBezTo>
                          <a:lnTo>
                            <a:pt x="13383" y="95016"/>
                          </a:lnTo>
                          <a:cubicBezTo>
                            <a:pt x="3850" y="92589"/>
                            <a:pt x="-1869" y="82883"/>
                            <a:pt x="557" y="73524"/>
                          </a:cubicBezTo>
                          <a:lnTo>
                            <a:pt x="15809" y="13383"/>
                          </a:lnTo>
                          <a:cubicBezTo>
                            <a:pt x="18236" y="3850"/>
                            <a:pt x="27941" y="-1869"/>
                            <a:pt x="37301" y="557"/>
                          </a:cubicBezTo>
                          <a:lnTo>
                            <a:pt x="84616" y="12516"/>
                          </a:lnTo>
                          <a:cubicBezTo>
                            <a:pt x="94149" y="14769"/>
                            <a:pt x="99868" y="24475"/>
                            <a:pt x="97442" y="34008"/>
                          </a:cubicBezTo>
                          <a:close/>
                        </a:path>
                      </a:pathLst>
                    </a:custGeom>
                    <a:solidFill>
                      <a:srgbClr val="CACBC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57" name="任意多边形: 形状 356"/>
                    <p:cNvSpPr/>
                    <p:nvPr/>
                  </p:nvSpPr>
                  <p:spPr>
                    <a:xfrm>
                      <a:off x="10368863" y="4537163"/>
                      <a:ext cx="92781" cy="102554"/>
                    </a:xfrm>
                    <a:custGeom>
                      <a:avLst/>
                      <a:gdLst>
                        <a:gd name="connsiteX0" fmla="*/ 92292 w 92781"/>
                        <a:gd name="connsiteY0" fmla="*/ 34181 h 102554"/>
                        <a:gd name="connsiteX1" fmla="*/ 83106 w 92781"/>
                        <a:gd name="connsiteY1" fmla="*/ 70751 h 102554"/>
                        <a:gd name="connsiteX2" fmla="*/ 31804 w 92781"/>
                        <a:gd name="connsiteY2" fmla="*/ 101255 h 102554"/>
                        <a:gd name="connsiteX3" fmla="*/ 31804 w 92781"/>
                        <a:gd name="connsiteY3" fmla="*/ 101255 h 102554"/>
                        <a:gd name="connsiteX4" fmla="*/ 1300 w 92781"/>
                        <a:gd name="connsiteY4" fmla="*/ 49953 h 102554"/>
                        <a:gd name="connsiteX5" fmla="*/ 10486 w 92781"/>
                        <a:gd name="connsiteY5" fmla="*/ 13383 h 102554"/>
                        <a:gd name="connsiteX6" fmla="*/ 31977 w 92781"/>
                        <a:gd name="connsiteY6" fmla="*/ 557 h 102554"/>
                        <a:gd name="connsiteX7" fmla="*/ 79293 w 92781"/>
                        <a:gd name="connsiteY7" fmla="*/ 12516 h 102554"/>
                        <a:gd name="connsiteX8" fmla="*/ 92292 w 92781"/>
                        <a:gd name="connsiteY8" fmla="*/ 34181 h 1025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2781" h="102554">
                          <a:moveTo>
                            <a:pt x="92292" y="34181"/>
                          </a:moveTo>
                          <a:lnTo>
                            <a:pt x="83106" y="70751"/>
                          </a:lnTo>
                          <a:cubicBezTo>
                            <a:pt x="77386" y="93282"/>
                            <a:pt x="54508" y="106974"/>
                            <a:pt x="31804" y="101255"/>
                          </a:cubicBezTo>
                          <a:lnTo>
                            <a:pt x="31804" y="101255"/>
                          </a:lnTo>
                          <a:cubicBezTo>
                            <a:pt x="9272" y="95535"/>
                            <a:pt x="-4420" y="72657"/>
                            <a:pt x="1300" y="49953"/>
                          </a:cubicBezTo>
                          <a:lnTo>
                            <a:pt x="10486" y="13383"/>
                          </a:lnTo>
                          <a:cubicBezTo>
                            <a:pt x="12912" y="3850"/>
                            <a:pt x="22618" y="-1869"/>
                            <a:pt x="31977" y="557"/>
                          </a:cubicBezTo>
                          <a:lnTo>
                            <a:pt x="79293" y="12516"/>
                          </a:lnTo>
                          <a:cubicBezTo>
                            <a:pt x="88825" y="14943"/>
                            <a:pt x="94545" y="24649"/>
                            <a:pt x="92292" y="34181"/>
                          </a:cubicBezTo>
                          <a:close/>
                        </a:path>
                      </a:pathLst>
                    </a:custGeom>
                    <a:solidFill>
                      <a:srgbClr val="CACBC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58" name="图形 233"/>
                  <p:cNvGrpSpPr/>
                  <p:nvPr/>
                </p:nvGrpSpPr>
                <p:grpSpPr>
                  <a:xfrm>
                    <a:off x="10426105" y="4394505"/>
                    <a:ext cx="106721" cy="298894"/>
                    <a:chOff x="10426105" y="4394505"/>
                    <a:chExt cx="106721" cy="298894"/>
                  </a:xfrm>
                </p:grpSpPr>
                <p:sp>
                  <p:nvSpPr>
                    <p:cNvPr id="359" name="任意多边形: 形状 358"/>
                    <p:cNvSpPr/>
                    <p:nvPr/>
                  </p:nvSpPr>
                  <p:spPr>
                    <a:xfrm>
                      <a:off x="10458555" y="4394505"/>
                      <a:ext cx="74271" cy="87407"/>
                    </a:xfrm>
                    <a:custGeom>
                      <a:avLst/>
                      <a:gdLst>
                        <a:gd name="connsiteX0" fmla="*/ 74007 w 74271"/>
                        <a:gd name="connsiteY0" fmla="*/ 32639 h 87407"/>
                        <a:gd name="connsiteX1" fmla="*/ 66554 w 74271"/>
                        <a:gd name="connsiteY1" fmla="*/ 87407 h 87407"/>
                        <a:gd name="connsiteX2" fmla="*/ 0 w 74271"/>
                        <a:gd name="connsiteY2" fmla="*/ 78221 h 87407"/>
                        <a:gd name="connsiteX3" fmla="*/ 7453 w 74271"/>
                        <a:gd name="connsiteY3" fmla="*/ 23453 h 87407"/>
                        <a:gd name="connsiteX4" fmla="*/ 37957 w 74271"/>
                        <a:gd name="connsiteY4" fmla="*/ 228 h 87407"/>
                        <a:gd name="connsiteX5" fmla="*/ 50782 w 74271"/>
                        <a:gd name="connsiteY5" fmla="*/ 1961 h 87407"/>
                        <a:gd name="connsiteX6" fmla="*/ 74007 w 74271"/>
                        <a:gd name="connsiteY6" fmla="*/ 32639 h 874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4271" h="87407">
                          <a:moveTo>
                            <a:pt x="74007" y="32639"/>
                          </a:moveTo>
                          <a:lnTo>
                            <a:pt x="66554" y="87407"/>
                          </a:lnTo>
                          <a:lnTo>
                            <a:pt x="0" y="78221"/>
                          </a:lnTo>
                          <a:lnTo>
                            <a:pt x="7453" y="23453"/>
                          </a:lnTo>
                          <a:cubicBezTo>
                            <a:pt x="9533" y="8548"/>
                            <a:pt x="23225" y="-1678"/>
                            <a:pt x="37957" y="228"/>
                          </a:cubicBezTo>
                          <a:lnTo>
                            <a:pt x="50782" y="1961"/>
                          </a:lnTo>
                          <a:cubicBezTo>
                            <a:pt x="65688" y="4041"/>
                            <a:pt x="76086" y="17733"/>
                            <a:pt x="74007" y="32639"/>
                          </a:cubicBez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0" name="任意多边形: 形状 359"/>
                    <p:cNvSpPr/>
                    <p:nvPr/>
                  </p:nvSpPr>
                  <p:spPr>
                    <a:xfrm rot="-4932418">
                      <a:off x="10448606" y="4547113"/>
                      <a:ext cx="58236" cy="67076"/>
                    </a:xfrm>
                    <a:custGeom>
                      <a:avLst/>
                      <a:gdLst>
                        <a:gd name="connsiteX0" fmla="*/ 0 w 58236"/>
                        <a:gd name="connsiteY0" fmla="*/ 0 h 67076"/>
                        <a:gd name="connsiteX1" fmla="*/ 58237 w 58236"/>
                        <a:gd name="connsiteY1" fmla="*/ 0 h 67076"/>
                        <a:gd name="connsiteX2" fmla="*/ 58237 w 58236"/>
                        <a:gd name="connsiteY2" fmla="*/ 67076 h 67076"/>
                        <a:gd name="connsiteX3" fmla="*/ 0 w 58236"/>
                        <a:gd name="connsiteY3" fmla="*/ 67076 h 670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236" h="67076">
                          <a:moveTo>
                            <a:pt x="0" y="0"/>
                          </a:moveTo>
                          <a:lnTo>
                            <a:pt x="58237" y="0"/>
                          </a:lnTo>
                          <a:lnTo>
                            <a:pt x="58237" y="67076"/>
                          </a:lnTo>
                          <a:lnTo>
                            <a:pt x="0" y="67076"/>
                          </a:lnTo>
                          <a:close/>
                        </a:path>
                      </a:pathLst>
                    </a:custGeom>
                    <a:solidFill>
                      <a:srgbClr val="1B1B1C"/>
                    </a:solidFill>
                    <a:ln w="1731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1" name="任意多边形: 形状 360"/>
                    <p:cNvSpPr/>
                    <p:nvPr/>
                  </p:nvSpPr>
                  <p:spPr>
                    <a:xfrm>
                      <a:off x="10440216" y="4466520"/>
                      <a:ext cx="92313" cy="103578"/>
                    </a:xfrm>
                    <a:custGeom>
                      <a:avLst/>
                      <a:gdLst>
                        <a:gd name="connsiteX0" fmla="*/ 92173 w 92313"/>
                        <a:gd name="connsiteY0" fmla="*/ 26658 h 103578"/>
                        <a:gd name="connsiteX1" fmla="*/ 83680 w 92313"/>
                        <a:gd name="connsiteY1" fmla="*/ 88186 h 103578"/>
                        <a:gd name="connsiteX2" fmla="*/ 63749 w 92313"/>
                        <a:gd name="connsiteY2" fmla="*/ 103438 h 103578"/>
                        <a:gd name="connsiteX3" fmla="*/ 15393 w 92313"/>
                        <a:gd name="connsiteY3" fmla="*/ 96852 h 103578"/>
                        <a:gd name="connsiteX4" fmla="*/ 141 w 92313"/>
                        <a:gd name="connsiteY4" fmla="*/ 76920 h 103578"/>
                        <a:gd name="connsiteX5" fmla="*/ 8633 w 92313"/>
                        <a:gd name="connsiteY5" fmla="*/ 15393 h 103578"/>
                        <a:gd name="connsiteX6" fmla="*/ 28565 w 92313"/>
                        <a:gd name="connsiteY6" fmla="*/ 141 h 103578"/>
                        <a:gd name="connsiteX7" fmla="*/ 76921 w 92313"/>
                        <a:gd name="connsiteY7" fmla="*/ 6727 h 103578"/>
                        <a:gd name="connsiteX8" fmla="*/ 92173 w 92313"/>
                        <a:gd name="connsiteY8" fmla="*/ 26658 h 103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2313" h="103578">
                          <a:moveTo>
                            <a:pt x="92173" y="26658"/>
                          </a:moveTo>
                          <a:lnTo>
                            <a:pt x="83680" y="88186"/>
                          </a:lnTo>
                          <a:cubicBezTo>
                            <a:pt x="82293" y="97892"/>
                            <a:pt x="73454" y="104651"/>
                            <a:pt x="63749" y="103438"/>
                          </a:cubicBezTo>
                          <a:lnTo>
                            <a:pt x="15393" y="96852"/>
                          </a:lnTo>
                          <a:cubicBezTo>
                            <a:pt x="5687" y="95466"/>
                            <a:pt x="-1072" y="86626"/>
                            <a:pt x="141" y="76920"/>
                          </a:cubicBezTo>
                          <a:lnTo>
                            <a:pt x="8633" y="15393"/>
                          </a:lnTo>
                          <a:cubicBezTo>
                            <a:pt x="10020" y="5687"/>
                            <a:pt x="18859" y="-1073"/>
                            <a:pt x="28565" y="141"/>
                          </a:cubicBezTo>
                          <a:lnTo>
                            <a:pt x="76921" y="6727"/>
                          </a:lnTo>
                          <a:cubicBezTo>
                            <a:pt x="86626" y="7940"/>
                            <a:pt x="93386" y="16953"/>
                            <a:pt x="92173" y="26658"/>
                          </a:cubicBezTo>
                          <a:close/>
                        </a:path>
                      </a:pathLst>
                    </a:custGeom>
                    <a:solidFill>
                      <a:srgbClr val="D3D4D5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2" name="任意多边形: 形状 361"/>
                    <p:cNvSpPr/>
                    <p:nvPr/>
                  </p:nvSpPr>
                  <p:spPr>
                    <a:xfrm>
                      <a:off x="10426105" y="4592868"/>
                      <a:ext cx="89092" cy="100531"/>
                    </a:xfrm>
                    <a:custGeom>
                      <a:avLst/>
                      <a:gdLst>
                        <a:gd name="connsiteX0" fmla="*/ 88952 w 89092"/>
                        <a:gd name="connsiteY0" fmla="*/ 26832 h 100531"/>
                        <a:gd name="connsiteX1" fmla="*/ 83925 w 89092"/>
                        <a:gd name="connsiteY1" fmla="*/ 64095 h 100531"/>
                        <a:gd name="connsiteX2" fmla="*/ 36436 w 89092"/>
                        <a:gd name="connsiteY2" fmla="*/ 100145 h 100531"/>
                        <a:gd name="connsiteX3" fmla="*/ 36436 w 89092"/>
                        <a:gd name="connsiteY3" fmla="*/ 100145 h 100531"/>
                        <a:gd name="connsiteX4" fmla="*/ 386 w 89092"/>
                        <a:gd name="connsiteY4" fmla="*/ 52656 h 100531"/>
                        <a:gd name="connsiteX5" fmla="*/ 5412 w 89092"/>
                        <a:gd name="connsiteY5" fmla="*/ 15393 h 100531"/>
                        <a:gd name="connsiteX6" fmla="*/ 25344 w 89092"/>
                        <a:gd name="connsiteY6" fmla="*/ 141 h 100531"/>
                        <a:gd name="connsiteX7" fmla="*/ 73700 w 89092"/>
                        <a:gd name="connsiteY7" fmla="*/ 6727 h 100531"/>
                        <a:gd name="connsiteX8" fmla="*/ 88952 w 89092"/>
                        <a:gd name="connsiteY8" fmla="*/ 26832 h 100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092" h="100531">
                          <a:moveTo>
                            <a:pt x="88952" y="26832"/>
                          </a:moveTo>
                          <a:lnTo>
                            <a:pt x="83925" y="64095"/>
                          </a:lnTo>
                          <a:cubicBezTo>
                            <a:pt x="80806" y="87146"/>
                            <a:pt x="59487" y="103265"/>
                            <a:pt x="36436" y="100145"/>
                          </a:cubicBezTo>
                          <a:lnTo>
                            <a:pt x="36436" y="100145"/>
                          </a:lnTo>
                          <a:cubicBezTo>
                            <a:pt x="13385" y="97026"/>
                            <a:pt x="-2734" y="75707"/>
                            <a:pt x="386" y="52656"/>
                          </a:cubicBezTo>
                          <a:lnTo>
                            <a:pt x="5412" y="15393"/>
                          </a:lnTo>
                          <a:cubicBezTo>
                            <a:pt x="6799" y="5687"/>
                            <a:pt x="15638" y="-1072"/>
                            <a:pt x="25344" y="141"/>
                          </a:cubicBezTo>
                          <a:lnTo>
                            <a:pt x="73700" y="6727"/>
                          </a:lnTo>
                          <a:cubicBezTo>
                            <a:pt x="83405" y="8287"/>
                            <a:pt x="90165" y="17126"/>
                            <a:pt x="88952" y="26832"/>
                          </a:cubicBezTo>
                          <a:close/>
                        </a:path>
                      </a:pathLst>
                    </a:custGeom>
                    <a:solidFill>
                      <a:srgbClr val="D3D4D5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63" name="图形 233"/>
                  <p:cNvGrpSpPr/>
                  <p:nvPr/>
                </p:nvGrpSpPr>
                <p:grpSpPr>
                  <a:xfrm>
                    <a:off x="10488145" y="4412548"/>
                    <a:ext cx="112377" cy="370117"/>
                    <a:chOff x="10488145" y="4412548"/>
                    <a:chExt cx="112377" cy="370117"/>
                  </a:xfrm>
                </p:grpSpPr>
                <p:sp>
                  <p:nvSpPr>
                    <p:cNvPr id="364" name="任意多边形: 形状 363"/>
                    <p:cNvSpPr/>
                    <p:nvPr/>
                  </p:nvSpPr>
                  <p:spPr>
                    <a:xfrm>
                      <a:off x="10507777" y="4412548"/>
                      <a:ext cx="85643" cy="103507"/>
                    </a:xfrm>
                    <a:custGeom>
                      <a:avLst/>
                      <a:gdLst>
                        <a:gd name="connsiteX0" fmla="*/ 85619 w 85643"/>
                        <a:gd name="connsiteY0" fmla="*/ 35394 h 103507"/>
                        <a:gd name="connsiteX1" fmla="*/ 82673 w 85643"/>
                        <a:gd name="connsiteY1" fmla="*/ 103508 h 103507"/>
                        <a:gd name="connsiteX2" fmla="*/ 0 w 85643"/>
                        <a:gd name="connsiteY2" fmla="*/ 100041 h 103507"/>
                        <a:gd name="connsiteX3" fmla="*/ 2947 w 85643"/>
                        <a:gd name="connsiteY3" fmla="*/ 31928 h 103507"/>
                        <a:gd name="connsiteX4" fmla="*/ 37783 w 85643"/>
                        <a:gd name="connsiteY4" fmla="*/ 37 h 103507"/>
                        <a:gd name="connsiteX5" fmla="*/ 53729 w 85643"/>
                        <a:gd name="connsiteY5" fmla="*/ 730 h 103507"/>
                        <a:gd name="connsiteX6" fmla="*/ 85619 w 85643"/>
                        <a:gd name="connsiteY6" fmla="*/ 35394 h 103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5643" h="103507">
                          <a:moveTo>
                            <a:pt x="85619" y="35394"/>
                          </a:moveTo>
                          <a:lnTo>
                            <a:pt x="82673" y="103508"/>
                          </a:lnTo>
                          <a:lnTo>
                            <a:pt x="0" y="100041"/>
                          </a:lnTo>
                          <a:lnTo>
                            <a:pt x="2947" y="31928"/>
                          </a:lnTo>
                          <a:cubicBezTo>
                            <a:pt x="3640" y="13556"/>
                            <a:pt x="19238" y="-829"/>
                            <a:pt x="37783" y="37"/>
                          </a:cubicBezTo>
                          <a:lnTo>
                            <a:pt x="53729" y="730"/>
                          </a:lnTo>
                          <a:cubicBezTo>
                            <a:pt x="72100" y="1424"/>
                            <a:pt x="86312" y="16849"/>
                            <a:pt x="85619" y="3539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5" name="任意多边形: 形状 364"/>
                    <p:cNvSpPr/>
                    <p:nvPr/>
                  </p:nvSpPr>
                  <p:spPr>
                    <a:xfrm>
                      <a:off x="10500845" y="4605661"/>
                      <a:ext cx="85618" cy="75046"/>
                    </a:xfrm>
                    <a:custGeom>
                      <a:avLst/>
                      <a:gdLst>
                        <a:gd name="connsiteX0" fmla="*/ 85619 w 85618"/>
                        <a:gd name="connsiteY0" fmla="*/ 3466 h 75046"/>
                        <a:gd name="connsiteX1" fmla="*/ 82673 w 85618"/>
                        <a:gd name="connsiteY1" fmla="*/ 75047 h 75046"/>
                        <a:gd name="connsiteX2" fmla="*/ 0 w 85618"/>
                        <a:gd name="connsiteY2" fmla="*/ 71580 h 75046"/>
                        <a:gd name="connsiteX3" fmla="*/ 3120 w 85618"/>
                        <a:gd name="connsiteY3" fmla="*/ 0 h 7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18" h="75046">
                          <a:moveTo>
                            <a:pt x="85619" y="3466"/>
                          </a:moveTo>
                          <a:lnTo>
                            <a:pt x="82673" y="75047"/>
                          </a:lnTo>
                          <a:lnTo>
                            <a:pt x="0" y="71580"/>
                          </a:lnTo>
                          <a:lnTo>
                            <a:pt x="312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6" name="任意多边形: 形状 365"/>
                    <p:cNvSpPr/>
                    <p:nvPr/>
                  </p:nvSpPr>
                  <p:spPr>
                    <a:xfrm>
                      <a:off x="10493198" y="4503556"/>
                      <a:ext cx="107324" cy="122923"/>
                    </a:xfrm>
                    <a:custGeom>
                      <a:avLst/>
                      <a:gdLst>
                        <a:gd name="connsiteX0" fmla="*/ 107304 w 107324"/>
                        <a:gd name="connsiteY0" fmla="*/ 25498 h 122923"/>
                        <a:gd name="connsiteX1" fmla="*/ 104011 w 107324"/>
                        <a:gd name="connsiteY1" fmla="*/ 101931 h 122923"/>
                        <a:gd name="connsiteX2" fmla="*/ 81133 w 107324"/>
                        <a:gd name="connsiteY2" fmla="*/ 122903 h 122923"/>
                        <a:gd name="connsiteX3" fmla="*/ 20992 w 107324"/>
                        <a:gd name="connsiteY3" fmla="*/ 120303 h 122923"/>
                        <a:gd name="connsiteX4" fmla="*/ 21 w 107324"/>
                        <a:gd name="connsiteY4" fmla="*/ 97425 h 122923"/>
                        <a:gd name="connsiteX5" fmla="*/ 3314 w 107324"/>
                        <a:gd name="connsiteY5" fmla="*/ 20992 h 122923"/>
                        <a:gd name="connsiteX6" fmla="*/ 26192 w 107324"/>
                        <a:gd name="connsiteY6" fmla="*/ 21 h 122923"/>
                        <a:gd name="connsiteX7" fmla="*/ 86333 w 107324"/>
                        <a:gd name="connsiteY7" fmla="*/ 2620 h 122923"/>
                        <a:gd name="connsiteX8" fmla="*/ 107304 w 107324"/>
                        <a:gd name="connsiteY8" fmla="*/ 25498 h 122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7324" h="122923">
                          <a:moveTo>
                            <a:pt x="107304" y="25498"/>
                          </a:moveTo>
                          <a:lnTo>
                            <a:pt x="104011" y="101931"/>
                          </a:lnTo>
                          <a:cubicBezTo>
                            <a:pt x="103491" y="114063"/>
                            <a:pt x="93266" y="123423"/>
                            <a:pt x="81133" y="122903"/>
                          </a:cubicBezTo>
                          <a:lnTo>
                            <a:pt x="20992" y="120303"/>
                          </a:lnTo>
                          <a:cubicBezTo>
                            <a:pt x="8860" y="119783"/>
                            <a:pt x="-499" y="109557"/>
                            <a:pt x="21" y="97425"/>
                          </a:cubicBezTo>
                          <a:lnTo>
                            <a:pt x="3314" y="20992"/>
                          </a:lnTo>
                          <a:cubicBezTo>
                            <a:pt x="3834" y="8860"/>
                            <a:pt x="14059" y="-499"/>
                            <a:pt x="26192" y="21"/>
                          </a:cubicBezTo>
                          <a:lnTo>
                            <a:pt x="86333" y="2620"/>
                          </a:lnTo>
                          <a:cubicBezTo>
                            <a:pt x="98465" y="3140"/>
                            <a:pt x="107824" y="13366"/>
                            <a:pt x="107304" y="25498"/>
                          </a:cubicBezTo>
                          <a:close/>
                        </a:path>
                      </a:pathLst>
                    </a:custGeom>
                    <a:solidFill>
                      <a:srgbClr val="EEF0F1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67" name="任意多边形: 形状 366"/>
                    <p:cNvSpPr/>
                    <p:nvPr/>
                  </p:nvSpPr>
                  <p:spPr>
                    <a:xfrm>
                      <a:off x="10488145" y="4661102"/>
                      <a:ext cx="105791" cy="121563"/>
                    </a:xfrm>
                    <a:custGeom>
                      <a:avLst/>
                      <a:gdLst>
                        <a:gd name="connsiteX0" fmla="*/ 105771 w 105791"/>
                        <a:gd name="connsiteY0" fmla="*/ 25325 h 121563"/>
                        <a:gd name="connsiteX1" fmla="*/ 103865 w 105791"/>
                        <a:gd name="connsiteY1" fmla="*/ 71774 h 121563"/>
                        <a:gd name="connsiteX2" fmla="*/ 49790 w 105791"/>
                        <a:gd name="connsiteY2" fmla="*/ 121516 h 121563"/>
                        <a:gd name="connsiteX3" fmla="*/ 49790 w 105791"/>
                        <a:gd name="connsiteY3" fmla="*/ 121516 h 121563"/>
                        <a:gd name="connsiteX4" fmla="*/ 47 w 105791"/>
                        <a:gd name="connsiteY4" fmla="*/ 67441 h 121563"/>
                        <a:gd name="connsiteX5" fmla="*/ 1954 w 105791"/>
                        <a:gd name="connsiteY5" fmla="*/ 20992 h 121563"/>
                        <a:gd name="connsiteX6" fmla="*/ 24832 w 105791"/>
                        <a:gd name="connsiteY6" fmla="*/ 21 h 121563"/>
                        <a:gd name="connsiteX7" fmla="*/ 84973 w 105791"/>
                        <a:gd name="connsiteY7" fmla="*/ 2620 h 121563"/>
                        <a:gd name="connsiteX8" fmla="*/ 105771 w 105791"/>
                        <a:gd name="connsiteY8" fmla="*/ 25325 h 121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05791" h="121563">
                          <a:moveTo>
                            <a:pt x="105771" y="25325"/>
                          </a:moveTo>
                          <a:lnTo>
                            <a:pt x="103865" y="71774"/>
                          </a:lnTo>
                          <a:cubicBezTo>
                            <a:pt x="102652" y="100545"/>
                            <a:pt x="78387" y="122730"/>
                            <a:pt x="49790" y="121516"/>
                          </a:cubicBezTo>
                          <a:lnTo>
                            <a:pt x="49790" y="121516"/>
                          </a:lnTo>
                          <a:cubicBezTo>
                            <a:pt x="21019" y="120303"/>
                            <a:pt x="-1166" y="96039"/>
                            <a:pt x="47" y="67441"/>
                          </a:cubicBezTo>
                          <a:lnTo>
                            <a:pt x="1954" y="20992"/>
                          </a:lnTo>
                          <a:cubicBezTo>
                            <a:pt x="2474" y="8860"/>
                            <a:pt x="12700" y="-499"/>
                            <a:pt x="24832" y="21"/>
                          </a:cubicBezTo>
                          <a:lnTo>
                            <a:pt x="84973" y="2620"/>
                          </a:lnTo>
                          <a:cubicBezTo>
                            <a:pt x="96932" y="2967"/>
                            <a:pt x="106291" y="13193"/>
                            <a:pt x="105771" y="25325"/>
                          </a:cubicBezTo>
                          <a:close/>
                        </a:path>
                      </a:pathLst>
                    </a:custGeom>
                    <a:solidFill>
                      <a:srgbClr val="EEF0F1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sp>
                <p:nvSpPr>
                  <p:cNvPr id="368" name="任意多边形: 形状 367"/>
                  <p:cNvSpPr/>
                  <p:nvPr/>
                </p:nvSpPr>
                <p:spPr>
                  <a:xfrm>
                    <a:off x="10365977" y="3999223"/>
                    <a:ext cx="325550" cy="446812"/>
                  </a:xfrm>
                  <a:custGeom>
                    <a:avLst/>
                    <a:gdLst>
                      <a:gd name="connsiteX0" fmla="*/ 321184 w 325550"/>
                      <a:gd name="connsiteY0" fmla="*/ 172625 h 446812"/>
                      <a:gd name="connsiteX1" fmla="*/ 162771 w 325550"/>
                      <a:gd name="connsiteY1" fmla="*/ 0 h 446812"/>
                      <a:gd name="connsiteX2" fmla="*/ 4359 w 325550"/>
                      <a:gd name="connsiteY2" fmla="*/ 172625 h 446812"/>
                      <a:gd name="connsiteX3" fmla="*/ 162771 w 325550"/>
                      <a:gd name="connsiteY3" fmla="*/ 446813 h 446812"/>
                      <a:gd name="connsiteX4" fmla="*/ 321184 w 325550"/>
                      <a:gd name="connsiteY4" fmla="*/ 172625 h 446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0" h="446812">
                        <a:moveTo>
                          <a:pt x="321184" y="172625"/>
                        </a:moveTo>
                        <a:cubicBezTo>
                          <a:pt x="303505" y="68634"/>
                          <a:pt x="234178" y="0"/>
                          <a:pt x="162771" y="0"/>
                        </a:cubicBezTo>
                        <a:cubicBezTo>
                          <a:pt x="91538" y="0"/>
                          <a:pt x="22037" y="68634"/>
                          <a:pt x="4359" y="172625"/>
                        </a:cubicBezTo>
                        <a:cubicBezTo>
                          <a:pt x="-18346" y="306426"/>
                          <a:pt x="49595" y="446813"/>
                          <a:pt x="162771" y="446813"/>
                        </a:cubicBezTo>
                        <a:cubicBezTo>
                          <a:pt x="276121" y="446813"/>
                          <a:pt x="343888" y="306426"/>
                          <a:pt x="321184" y="17262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6200000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369" name="图形 233"/>
                  <p:cNvGrpSpPr/>
                  <p:nvPr/>
                </p:nvGrpSpPr>
                <p:grpSpPr>
                  <a:xfrm>
                    <a:off x="10217825" y="4278841"/>
                    <a:ext cx="248992" cy="270137"/>
                    <a:chOff x="10217825" y="4278841"/>
                    <a:chExt cx="248992" cy="270137"/>
                  </a:xfrm>
                </p:grpSpPr>
                <p:sp>
                  <p:nvSpPr>
                    <p:cNvPr id="370" name="任意多边形: 形状 369"/>
                    <p:cNvSpPr/>
                    <p:nvPr/>
                  </p:nvSpPr>
                  <p:spPr>
                    <a:xfrm>
                      <a:off x="10351445" y="4278841"/>
                      <a:ext cx="115372" cy="117105"/>
                    </a:xfrm>
                    <a:custGeom>
                      <a:avLst/>
                      <a:gdLst>
                        <a:gd name="connsiteX0" fmla="*/ 107110 w 115372"/>
                        <a:gd name="connsiteY0" fmla="*/ 65804 h 117105"/>
                        <a:gd name="connsiteX1" fmla="*/ 62221 w 115372"/>
                        <a:gd name="connsiteY1" fmla="*/ 117106 h 117105"/>
                        <a:gd name="connsiteX2" fmla="*/ 0 w 115372"/>
                        <a:gd name="connsiteY2" fmla="*/ 62684 h 117105"/>
                        <a:gd name="connsiteX3" fmla="*/ 44889 w 115372"/>
                        <a:gd name="connsiteY3" fmla="*/ 11382 h 117105"/>
                        <a:gd name="connsiteX4" fmla="*/ 92032 w 115372"/>
                        <a:gd name="connsiteY4" fmla="*/ 8262 h 117105"/>
                        <a:gd name="connsiteX5" fmla="*/ 103991 w 115372"/>
                        <a:gd name="connsiteY5" fmla="*/ 18662 h 117105"/>
                        <a:gd name="connsiteX6" fmla="*/ 107110 w 115372"/>
                        <a:gd name="connsiteY6" fmla="*/ 65804 h 117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5372" h="117105">
                          <a:moveTo>
                            <a:pt x="107110" y="65804"/>
                          </a:moveTo>
                          <a:lnTo>
                            <a:pt x="62221" y="117106"/>
                          </a:lnTo>
                          <a:lnTo>
                            <a:pt x="0" y="62684"/>
                          </a:lnTo>
                          <a:lnTo>
                            <a:pt x="44889" y="11382"/>
                          </a:lnTo>
                          <a:cubicBezTo>
                            <a:pt x="57021" y="-2483"/>
                            <a:pt x="78166" y="-3870"/>
                            <a:pt x="92032" y="8262"/>
                          </a:cubicBezTo>
                          <a:lnTo>
                            <a:pt x="103991" y="18662"/>
                          </a:lnTo>
                          <a:cubicBezTo>
                            <a:pt x="117856" y="30794"/>
                            <a:pt x="119242" y="51938"/>
                            <a:pt x="107110" y="6580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1" name="任意多边形: 形状 370"/>
                    <p:cNvSpPr/>
                    <p:nvPr/>
                  </p:nvSpPr>
                  <p:spPr>
                    <a:xfrm>
                      <a:off x="10260106" y="4392134"/>
                      <a:ext cx="109536" cy="108323"/>
                    </a:xfrm>
                    <a:custGeom>
                      <a:avLst/>
                      <a:gdLst>
                        <a:gd name="connsiteX0" fmla="*/ 109537 w 109536"/>
                        <a:gd name="connsiteY0" fmla="*/ 54422 h 108323"/>
                        <a:gd name="connsiteX1" fmla="*/ 62394 w 109536"/>
                        <a:gd name="connsiteY1" fmla="*/ 108324 h 108323"/>
                        <a:gd name="connsiteX2" fmla="*/ 0 w 109536"/>
                        <a:gd name="connsiteY2" fmla="*/ 53902 h 108323"/>
                        <a:gd name="connsiteX3" fmla="*/ 47142 w 109536"/>
                        <a:gd name="connsiteY3" fmla="*/ 0 h 108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9536" h="108323">
                          <a:moveTo>
                            <a:pt x="109537" y="54422"/>
                          </a:moveTo>
                          <a:lnTo>
                            <a:pt x="62394" y="108324"/>
                          </a:lnTo>
                          <a:lnTo>
                            <a:pt x="0" y="53902"/>
                          </a:lnTo>
                          <a:lnTo>
                            <a:pt x="4714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2" name="任意多边形: 形状 371"/>
                    <p:cNvSpPr/>
                    <p:nvPr/>
                  </p:nvSpPr>
                  <p:spPr>
                    <a:xfrm>
                      <a:off x="10296434" y="4336430"/>
                      <a:ext cx="122441" cy="121460"/>
                    </a:xfrm>
                    <a:custGeom>
                      <a:avLst/>
                      <a:gdLst>
                        <a:gd name="connsiteX0" fmla="*/ 117059 w 122441"/>
                        <a:gd name="connsiteY0" fmla="*/ 75982 h 121460"/>
                        <a:gd name="connsiteX1" fmla="*/ 83781 w 122441"/>
                        <a:gd name="connsiteY1" fmla="*/ 113939 h 121460"/>
                        <a:gd name="connsiteX2" fmla="*/ 52931 w 122441"/>
                        <a:gd name="connsiteY2" fmla="*/ 116018 h 121460"/>
                        <a:gd name="connsiteX3" fmla="*/ 7522 w 122441"/>
                        <a:gd name="connsiteY3" fmla="*/ 76329 h 121460"/>
                        <a:gd name="connsiteX4" fmla="*/ 5442 w 122441"/>
                        <a:gd name="connsiteY4" fmla="*/ 45478 h 121460"/>
                        <a:gd name="connsiteX5" fmla="*/ 38719 w 122441"/>
                        <a:gd name="connsiteY5" fmla="*/ 7522 h 121460"/>
                        <a:gd name="connsiteX6" fmla="*/ 69569 w 122441"/>
                        <a:gd name="connsiteY6" fmla="*/ 5442 h 121460"/>
                        <a:gd name="connsiteX7" fmla="*/ 114979 w 122441"/>
                        <a:gd name="connsiteY7" fmla="*/ 45132 h 121460"/>
                        <a:gd name="connsiteX8" fmla="*/ 117059 w 122441"/>
                        <a:gd name="connsiteY8" fmla="*/ 75982 h 121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441" h="121460">
                          <a:moveTo>
                            <a:pt x="117059" y="75982"/>
                          </a:moveTo>
                          <a:lnTo>
                            <a:pt x="83781" y="113939"/>
                          </a:lnTo>
                          <a:cubicBezTo>
                            <a:pt x="75809" y="123125"/>
                            <a:pt x="61943" y="123991"/>
                            <a:pt x="52931" y="116018"/>
                          </a:cubicBezTo>
                          <a:lnTo>
                            <a:pt x="7522" y="76329"/>
                          </a:lnTo>
                          <a:cubicBezTo>
                            <a:pt x="-1664" y="68356"/>
                            <a:pt x="-2531" y="54491"/>
                            <a:pt x="5442" y="45478"/>
                          </a:cubicBezTo>
                          <a:lnTo>
                            <a:pt x="38719" y="7522"/>
                          </a:lnTo>
                          <a:cubicBezTo>
                            <a:pt x="46691" y="-1664"/>
                            <a:pt x="60557" y="-2531"/>
                            <a:pt x="69569" y="5442"/>
                          </a:cubicBezTo>
                          <a:lnTo>
                            <a:pt x="114979" y="45132"/>
                          </a:lnTo>
                          <a:cubicBezTo>
                            <a:pt x="123991" y="53104"/>
                            <a:pt x="125031" y="66970"/>
                            <a:pt x="117059" y="75982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73" name="任意多边形: 形状 372"/>
                    <p:cNvSpPr/>
                    <p:nvPr/>
                  </p:nvSpPr>
                  <p:spPr>
                    <a:xfrm>
                      <a:off x="10217825" y="4435741"/>
                      <a:ext cx="114565" cy="113237"/>
                    </a:xfrm>
                    <a:custGeom>
                      <a:avLst/>
                      <a:gdLst>
                        <a:gd name="connsiteX0" fmla="*/ 109182 w 114565"/>
                        <a:gd name="connsiteY0" fmla="*/ 75809 h 113237"/>
                        <a:gd name="connsiteX1" fmla="*/ 91158 w 114565"/>
                        <a:gd name="connsiteY1" fmla="*/ 95394 h 113237"/>
                        <a:gd name="connsiteX2" fmla="*/ 17844 w 114565"/>
                        <a:gd name="connsiteY2" fmla="*/ 100420 h 113237"/>
                        <a:gd name="connsiteX3" fmla="*/ 17844 w 114565"/>
                        <a:gd name="connsiteY3" fmla="*/ 100420 h 113237"/>
                        <a:gd name="connsiteX4" fmla="*/ 12818 w 114565"/>
                        <a:gd name="connsiteY4" fmla="*/ 27107 h 113237"/>
                        <a:gd name="connsiteX5" fmla="*/ 30843 w 114565"/>
                        <a:gd name="connsiteY5" fmla="*/ 7522 h 113237"/>
                        <a:gd name="connsiteX6" fmla="*/ 61693 w 114565"/>
                        <a:gd name="connsiteY6" fmla="*/ 5442 h 113237"/>
                        <a:gd name="connsiteX7" fmla="*/ 107103 w 114565"/>
                        <a:gd name="connsiteY7" fmla="*/ 45132 h 113237"/>
                        <a:gd name="connsiteX8" fmla="*/ 109182 w 114565"/>
                        <a:gd name="connsiteY8" fmla="*/ 75809 h 1132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4565" h="113237">
                          <a:moveTo>
                            <a:pt x="109182" y="75809"/>
                          </a:moveTo>
                          <a:lnTo>
                            <a:pt x="91158" y="95394"/>
                          </a:lnTo>
                          <a:cubicBezTo>
                            <a:pt x="72266" y="117059"/>
                            <a:pt x="39335" y="119312"/>
                            <a:pt x="17844" y="100420"/>
                          </a:cubicBezTo>
                          <a:lnTo>
                            <a:pt x="17844" y="100420"/>
                          </a:lnTo>
                          <a:cubicBezTo>
                            <a:pt x="-3821" y="81528"/>
                            <a:pt x="-6074" y="48598"/>
                            <a:pt x="12818" y="27107"/>
                          </a:cubicBezTo>
                          <a:lnTo>
                            <a:pt x="30843" y="7522"/>
                          </a:lnTo>
                          <a:cubicBezTo>
                            <a:pt x="38816" y="-1664"/>
                            <a:pt x="52681" y="-2531"/>
                            <a:pt x="61693" y="5442"/>
                          </a:cubicBezTo>
                          <a:lnTo>
                            <a:pt x="107103" y="45132"/>
                          </a:lnTo>
                          <a:cubicBezTo>
                            <a:pt x="116115" y="52758"/>
                            <a:pt x="117155" y="66623"/>
                            <a:pt x="109182" y="7580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374" name="图形 233"/>
              <p:cNvGrpSpPr/>
              <p:nvPr/>
            </p:nvGrpSpPr>
            <p:grpSpPr>
              <a:xfrm>
                <a:off x="7746922" y="1737864"/>
                <a:ext cx="1563923" cy="1569821"/>
                <a:chOff x="7746922" y="1737864"/>
                <a:chExt cx="1563923" cy="1569821"/>
              </a:xfrm>
            </p:grpSpPr>
            <p:sp>
              <p:nvSpPr>
                <p:cNvPr id="375" name="任意多边形: 形状 374"/>
                <p:cNvSpPr/>
                <p:nvPr/>
              </p:nvSpPr>
              <p:spPr>
                <a:xfrm>
                  <a:off x="8488107" y="2842154"/>
                  <a:ext cx="417695" cy="243857"/>
                </a:xfrm>
                <a:custGeom>
                  <a:avLst/>
                  <a:gdLst>
                    <a:gd name="connsiteX0" fmla="*/ 0 w 417695"/>
                    <a:gd name="connsiteY0" fmla="*/ 118376 h 243857"/>
                    <a:gd name="connsiteX1" fmla="*/ 39343 w 417695"/>
                    <a:gd name="connsiteY1" fmla="*/ 0 h 243857"/>
                    <a:gd name="connsiteX2" fmla="*/ 417696 w 417695"/>
                    <a:gd name="connsiteY2" fmla="*/ 125309 h 243857"/>
                    <a:gd name="connsiteX3" fmla="*/ 378526 w 417695"/>
                    <a:gd name="connsiteY3" fmla="*/ 243858 h 24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695" h="243857">
                      <a:moveTo>
                        <a:pt x="0" y="118376"/>
                      </a:moveTo>
                      <a:lnTo>
                        <a:pt x="39343" y="0"/>
                      </a:lnTo>
                      <a:lnTo>
                        <a:pt x="417696" y="125309"/>
                      </a:lnTo>
                      <a:lnTo>
                        <a:pt x="378526" y="243858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76" name="任意多边形: 形状 375"/>
                <p:cNvSpPr/>
                <p:nvPr/>
              </p:nvSpPr>
              <p:spPr>
                <a:xfrm>
                  <a:off x="8146498" y="2380956"/>
                  <a:ext cx="335369" cy="454092"/>
                </a:xfrm>
                <a:custGeom>
                  <a:avLst/>
                  <a:gdLst>
                    <a:gd name="connsiteX0" fmla="*/ 0 w 335369"/>
                    <a:gd name="connsiteY0" fmla="*/ 54768 h 454092"/>
                    <a:gd name="connsiteX1" fmla="*/ 112137 w 335369"/>
                    <a:gd name="connsiteY1" fmla="*/ 0 h 454092"/>
                    <a:gd name="connsiteX2" fmla="*/ 335370 w 335369"/>
                    <a:gd name="connsiteY2" fmla="*/ 399324 h 454092"/>
                    <a:gd name="connsiteX3" fmla="*/ 223233 w 335369"/>
                    <a:gd name="connsiteY3" fmla="*/ 454092 h 454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5369" h="454092">
                      <a:moveTo>
                        <a:pt x="0" y="54768"/>
                      </a:moveTo>
                      <a:lnTo>
                        <a:pt x="112137" y="0"/>
                      </a:lnTo>
                      <a:lnTo>
                        <a:pt x="335370" y="399324"/>
                      </a:lnTo>
                      <a:lnTo>
                        <a:pt x="223233" y="454092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377" name="任意多边形: 形状 376"/>
                <p:cNvSpPr/>
                <p:nvPr/>
              </p:nvSpPr>
              <p:spPr>
                <a:xfrm>
                  <a:off x="8348102" y="2772970"/>
                  <a:ext cx="225481" cy="225547"/>
                </a:xfrm>
                <a:custGeom>
                  <a:avLst/>
                  <a:gdLst>
                    <a:gd name="connsiteX0" fmla="*/ 77264 w 225481"/>
                    <a:gd name="connsiteY0" fmla="*/ 219797 h 225547"/>
                    <a:gd name="connsiteX1" fmla="*/ 219731 w 225481"/>
                    <a:gd name="connsiteY1" fmla="*/ 148217 h 225547"/>
                    <a:gd name="connsiteX2" fmla="*/ 148151 w 225481"/>
                    <a:gd name="connsiteY2" fmla="*/ 5750 h 225547"/>
                    <a:gd name="connsiteX3" fmla="*/ 5684 w 225481"/>
                    <a:gd name="connsiteY3" fmla="*/ 77330 h 225547"/>
                    <a:gd name="connsiteX4" fmla="*/ 77264 w 225481"/>
                    <a:gd name="connsiteY4" fmla="*/ 219797 h 225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81" h="225547">
                      <a:moveTo>
                        <a:pt x="77264" y="219797"/>
                      </a:moveTo>
                      <a:cubicBezTo>
                        <a:pt x="136365" y="239382"/>
                        <a:pt x="200146" y="207319"/>
                        <a:pt x="219731" y="148217"/>
                      </a:cubicBezTo>
                      <a:cubicBezTo>
                        <a:pt x="239316" y="89116"/>
                        <a:pt x="207252" y="25335"/>
                        <a:pt x="148151" y="5750"/>
                      </a:cubicBezTo>
                      <a:cubicBezTo>
                        <a:pt x="89050" y="-13835"/>
                        <a:pt x="25269" y="18229"/>
                        <a:pt x="5684" y="77330"/>
                      </a:cubicBezTo>
                      <a:cubicBezTo>
                        <a:pt x="-13728" y="136432"/>
                        <a:pt x="18163" y="200213"/>
                        <a:pt x="77264" y="219797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378" name="图形 233"/>
                <p:cNvGrpSpPr/>
                <p:nvPr/>
              </p:nvGrpSpPr>
              <p:grpSpPr>
                <a:xfrm>
                  <a:off x="7746922" y="1737864"/>
                  <a:ext cx="742063" cy="750034"/>
                  <a:chOff x="7746922" y="1737864"/>
                  <a:chExt cx="742063" cy="750034"/>
                </a:xfrm>
              </p:grpSpPr>
              <p:grpSp>
                <p:nvGrpSpPr>
                  <p:cNvPr id="379" name="图形 233"/>
                  <p:cNvGrpSpPr/>
                  <p:nvPr/>
                </p:nvGrpSpPr>
                <p:grpSpPr>
                  <a:xfrm>
                    <a:off x="7746922" y="1912400"/>
                    <a:ext cx="251656" cy="259369"/>
                    <a:chOff x="7746922" y="1912400"/>
                    <a:chExt cx="251656" cy="259369"/>
                  </a:xfrm>
                </p:grpSpPr>
                <p:sp>
                  <p:nvSpPr>
                    <p:cNvPr id="380" name="任意多边形: 形状 379"/>
                    <p:cNvSpPr/>
                    <p:nvPr/>
                  </p:nvSpPr>
                  <p:spPr>
                    <a:xfrm>
                      <a:off x="7896920" y="2069677"/>
                      <a:ext cx="101658" cy="102092"/>
                    </a:xfrm>
                    <a:custGeom>
                      <a:avLst/>
                      <a:gdLst>
                        <a:gd name="connsiteX0" fmla="*/ 41250 w 101658"/>
                        <a:gd name="connsiteY0" fmla="*/ 93072 h 102092"/>
                        <a:gd name="connsiteX1" fmla="*/ 0 w 101658"/>
                        <a:gd name="connsiteY1" fmla="*/ 49916 h 102092"/>
                        <a:gd name="connsiteX2" fmla="*/ 52342 w 101658"/>
                        <a:gd name="connsiteY2" fmla="*/ 0 h 102092"/>
                        <a:gd name="connsiteX3" fmla="*/ 93592 w 101658"/>
                        <a:gd name="connsiteY3" fmla="*/ 43156 h 102092"/>
                        <a:gd name="connsiteX4" fmla="*/ 92552 w 101658"/>
                        <a:gd name="connsiteY4" fmla="*/ 84406 h 102092"/>
                        <a:gd name="connsiteX5" fmla="*/ 82499 w 101658"/>
                        <a:gd name="connsiteY5" fmla="*/ 93938 h 102092"/>
                        <a:gd name="connsiteX6" fmla="*/ 41250 w 101658"/>
                        <a:gd name="connsiteY6" fmla="*/ 93072 h 1020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1658" h="102092">
                          <a:moveTo>
                            <a:pt x="41250" y="93072"/>
                          </a:moveTo>
                          <a:lnTo>
                            <a:pt x="0" y="49916"/>
                          </a:lnTo>
                          <a:lnTo>
                            <a:pt x="52342" y="0"/>
                          </a:lnTo>
                          <a:lnTo>
                            <a:pt x="93592" y="43156"/>
                          </a:lnTo>
                          <a:cubicBezTo>
                            <a:pt x="104684" y="54768"/>
                            <a:pt x="104337" y="73313"/>
                            <a:pt x="92552" y="84406"/>
                          </a:cubicBezTo>
                          <a:lnTo>
                            <a:pt x="82499" y="93938"/>
                          </a:lnTo>
                          <a:cubicBezTo>
                            <a:pt x="71060" y="105204"/>
                            <a:pt x="52515" y="104684"/>
                            <a:pt x="41250" y="9307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1" name="任意多边形: 形状 380"/>
                    <p:cNvSpPr/>
                    <p:nvPr/>
                  </p:nvSpPr>
                  <p:spPr>
                    <a:xfrm>
                      <a:off x="7797609" y="1965340"/>
                      <a:ext cx="95498" cy="95324"/>
                    </a:xfrm>
                    <a:custGeom>
                      <a:avLst/>
                      <a:gdLst>
                        <a:gd name="connsiteX0" fmla="*/ 43156 w 95498"/>
                        <a:gd name="connsiteY0" fmla="*/ 95325 h 95324"/>
                        <a:gd name="connsiteX1" fmla="*/ 0 w 95498"/>
                        <a:gd name="connsiteY1" fmla="*/ 50089 h 95324"/>
                        <a:gd name="connsiteX2" fmla="*/ 52169 w 95498"/>
                        <a:gd name="connsiteY2" fmla="*/ 0 h 95324"/>
                        <a:gd name="connsiteX3" fmla="*/ 95498 w 95498"/>
                        <a:gd name="connsiteY3" fmla="*/ 45409 h 953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5498" h="95324">
                          <a:moveTo>
                            <a:pt x="43156" y="95325"/>
                          </a:moveTo>
                          <a:lnTo>
                            <a:pt x="0" y="50089"/>
                          </a:lnTo>
                          <a:lnTo>
                            <a:pt x="52169" y="0"/>
                          </a:lnTo>
                          <a:lnTo>
                            <a:pt x="95498" y="45409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2" name="任意多边形: 形状 381"/>
                    <p:cNvSpPr/>
                    <p:nvPr/>
                  </p:nvSpPr>
                  <p:spPr>
                    <a:xfrm>
                      <a:off x="7831183" y="2000930"/>
                      <a:ext cx="122698" cy="123108"/>
                    </a:xfrm>
                    <a:custGeom>
                      <a:avLst/>
                      <a:gdLst>
                        <a:gd name="connsiteX0" fmla="*/ 51525 w 122698"/>
                        <a:gd name="connsiteY0" fmla="*/ 117102 h 123108"/>
                        <a:gd name="connsiteX1" fmla="*/ 5250 w 122698"/>
                        <a:gd name="connsiteY1" fmla="*/ 68747 h 123108"/>
                        <a:gd name="connsiteX2" fmla="*/ 5943 w 122698"/>
                        <a:gd name="connsiteY2" fmla="*/ 41709 h 123108"/>
                        <a:gd name="connsiteX3" fmla="*/ 44073 w 122698"/>
                        <a:gd name="connsiteY3" fmla="*/ 5313 h 123108"/>
                        <a:gd name="connsiteX4" fmla="*/ 71110 w 122698"/>
                        <a:gd name="connsiteY4" fmla="*/ 6006 h 123108"/>
                        <a:gd name="connsiteX5" fmla="*/ 117386 w 122698"/>
                        <a:gd name="connsiteY5" fmla="*/ 54361 h 123108"/>
                        <a:gd name="connsiteX6" fmla="*/ 116693 w 122698"/>
                        <a:gd name="connsiteY6" fmla="*/ 81399 h 123108"/>
                        <a:gd name="connsiteX7" fmla="*/ 78563 w 122698"/>
                        <a:gd name="connsiteY7" fmla="*/ 117796 h 123108"/>
                        <a:gd name="connsiteX8" fmla="*/ 51525 w 122698"/>
                        <a:gd name="connsiteY8" fmla="*/ 117102 h 123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698" h="123108">
                          <a:moveTo>
                            <a:pt x="51525" y="117102"/>
                          </a:moveTo>
                          <a:lnTo>
                            <a:pt x="5250" y="68747"/>
                          </a:lnTo>
                          <a:cubicBezTo>
                            <a:pt x="-2030" y="61121"/>
                            <a:pt x="-1683" y="48989"/>
                            <a:pt x="5943" y="41709"/>
                          </a:cubicBezTo>
                          <a:lnTo>
                            <a:pt x="44073" y="5313"/>
                          </a:lnTo>
                          <a:cubicBezTo>
                            <a:pt x="51699" y="-1967"/>
                            <a:pt x="63831" y="-1794"/>
                            <a:pt x="71110" y="6006"/>
                          </a:cubicBezTo>
                          <a:lnTo>
                            <a:pt x="117386" y="54361"/>
                          </a:lnTo>
                          <a:cubicBezTo>
                            <a:pt x="124666" y="61987"/>
                            <a:pt x="124492" y="74120"/>
                            <a:pt x="116693" y="81399"/>
                          </a:cubicBezTo>
                          <a:lnTo>
                            <a:pt x="78563" y="117796"/>
                          </a:lnTo>
                          <a:cubicBezTo>
                            <a:pt x="70937" y="125075"/>
                            <a:pt x="58805" y="124902"/>
                            <a:pt x="51525" y="117102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3" name="任意多边形: 形状 382"/>
                    <p:cNvSpPr/>
                    <p:nvPr/>
                  </p:nvSpPr>
                  <p:spPr>
                    <a:xfrm>
                      <a:off x="7746922" y="1912400"/>
                      <a:ext cx="111745" cy="112024"/>
                    </a:xfrm>
                    <a:custGeom>
                      <a:avLst/>
                      <a:gdLst>
                        <a:gd name="connsiteX0" fmla="*/ 40635 w 111745"/>
                        <a:gd name="connsiteY0" fmla="*/ 106149 h 112024"/>
                        <a:gd name="connsiteX1" fmla="*/ 12557 w 111745"/>
                        <a:gd name="connsiteY1" fmla="*/ 76858 h 112024"/>
                        <a:gd name="connsiteX2" fmla="*/ 14117 w 111745"/>
                        <a:gd name="connsiteY2" fmla="*/ 12557 h 112024"/>
                        <a:gd name="connsiteX3" fmla="*/ 14117 w 111745"/>
                        <a:gd name="connsiteY3" fmla="*/ 12557 h 112024"/>
                        <a:gd name="connsiteX4" fmla="*/ 78418 w 111745"/>
                        <a:gd name="connsiteY4" fmla="*/ 14117 h 112024"/>
                        <a:gd name="connsiteX5" fmla="*/ 106495 w 111745"/>
                        <a:gd name="connsiteY5" fmla="*/ 43408 h 112024"/>
                        <a:gd name="connsiteX6" fmla="*/ 105802 w 111745"/>
                        <a:gd name="connsiteY6" fmla="*/ 70445 h 112024"/>
                        <a:gd name="connsiteX7" fmla="*/ 67672 w 111745"/>
                        <a:gd name="connsiteY7" fmla="*/ 106842 h 112024"/>
                        <a:gd name="connsiteX8" fmla="*/ 40635 w 111745"/>
                        <a:gd name="connsiteY8" fmla="*/ 106149 h 1120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1745" h="112024">
                          <a:moveTo>
                            <a:pt x="40635" y="106149"/>
                          </a:moveTo>
                          <a:lnTo>
                            <a:pt x="12557" y="76858"/>
                          </a:lnTo>
                          <a:cubicBezTo>
                            <a:pt x="-4775" y="58660"/>
                            <a:pt x="-4081" y="29889"/>
                            <a:pt x="14117" y="12557"/>
                          </a:cubicBezTo>
                          <a:lnTo>
                            <a:pt x="14117" y="12557"/>
                          </a:lnTo>
                          <a:cubicBezTo>
                            <a:pt x="32315" y="-4775"/>
                            <a:pt x="61086" y="-4081"/>
                            <a:pt x="78418" y="14117"/>
                          </a:cubicBezTo>
                          <a:lnTo>
                            <a:pt x="106495" y="43408"/>
                          </a:lnTo>
                          <a:cubicBezTo>
                            <a:pt x="113775" y="51034"/>
                            <a:pt x="113428" y="63166"/>
                            <a:pt x="105802" y="70445"/>
                          </a:cubicBezTo>
                          <a:lnTo>
                            <a:pt x="67672" y="106842"/>
                          </a:lnTo>
                          <a:cubicBezTo>
                            <a:pt x="60046" y="113948"/>
                            <a:pt x="48087" y="113775"/>
                            <a:pt x="40635" y="10614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84" name="图形 233"/>
                  <p:cNvGrpSpPr/>
                  <p:nvPr/>
                </p:nvGrpSpPr>
                <p:grpSpPr>
                  <a:xfrm>
                    <a:off x="7834179" y="1763425"/>
                    <a:ext cx="252252" cy="325142"/>
                    <a:chOff x="7834179" y="1763425"/>
                    <a:chExt cx="252252" cy="325142"/>
                  </a:xfrm>
                </p:grpSpPr>
                <p:sp>
                  <p:nvSpPr>
                    <p:cNvPr id="385" name="任意多边形: 形状 384"/>
                    <p:cNvSpPr/>
                    <p:nvPr/>
                  </p:nvSpPr>
                  <p:spPr>
                    <a:xfrm>
                      <a:off x="7973873" y="1971059"/>
                      <a:ext cx="112558" cy="117508"/>
                    </a:xfrm>
                    <a:custGeom>
                      <a:avLst/>
                      <a:gdLst>
                        <a:gd name="connsiteX0" fmla="*/ 38477 w 112558"/>
                        <a:gd name="connsiteY0" fmla="*/ 102951 h 117508"/>
                        <a:gd name="connsiteX1" fmla="*/ 0 w 112558"/>
                        <a:gd name="connsiteY1" fmla="*/ 46622 h 117508"/>
                        <a:gd name="connsiteX2" fmla="*/ 68287 w 112558"/>
                        <a:gd name="connsiteY2" fmla="*/ 0 h 117508"/>
                        <a:gd name="connsiteX3" fmla="*/ 106764 w 112558"/>
                        <a:gd name="connsiteY3" fmla="*/ 56328 h 117508"/>
                        <a:gd name="connsiteX4" fmla="*/ 97924 w 112558"/>
                        <a:gd name="connsiteY4" fmla="*/ 102777 h 117508"/>
                        <a:gd name="connsiteX5" fmla="*/ 84752 w 112558"/>
                        <a:gd name="connsiteY5" fmla="*/ 111790 h 117508"/>
                        <a:gd name="connsiteX6" fmla="*/ 38477 w 112558"/>
                        <a:gd name="connsiteY6" fmla="*/ 102951 h 117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2558" h="117508">
                          <a:moveTo>
                            <a:pt x="38477" y="102951"/>
                          </a:moveTo>
                          <a:lnTo>
                            <a:pt x="0" y="46622"/>
                          </a:lnTo>
                          <a:lnTo>
                            <a:pt x="68287" y="0"/>
                          </a:lnTo>
                          <a:lnTo>
                            <a:pt x="106764" y="56328"/>
                          </a:lnTo>
                          <a:cubicBezTo>
                            <a:pt x="117163" y="71580"/>
                            <a:pt x="113176" y="92378"/>
                            <a:pt x="97924" y="102777"/>
                          </a:cubicBezTo>
                          <a:lnTo>
                            <a:pt x="84752" y="111790"/>
                          </a:lnTo>
                          <a:cubicBezTo>
                            <a:pt x="69674" y="122016"/>
                            <a:pt x="48876" y="118203"/>
                            <a:pt x="38477" y="10295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6" name="任意多边形: 形状 385"/>
                    <p:cNvSpPr/>
                    <p:nvPr/>
                  </p:nvSpPr>
                  <p:spPr>
                    <a:xfrm>
                      <a:off x="7881148" y="1834832"/>
                      <a:ext cx="108670" cy="105897"/>
                    </a:xfrm>
                    <a:custGeom>
                      <a:avLst/>
                      <a:gdLst>
                        <a:gd name="connsiteX0" fmla="*/ 40383 w 108670"/>
                        <a:gd name="connsiteY0" fmla="*/ 105897 h 105897"/>
                        <a:gd name="connsiteX1" fmla="*/ 0 w 108670"/>
                        <a:gd name="connsiteY1" fmla="*/ 46622 h 105897"/>
                        <a:gd name="connsiteX2" fmla="*/ 68287 w 108670"/>
                        <a:gd name="connsiteY2" fmla="*/ 0 h 105897"/>
                        <a:gd name="connsiteX3" fmla="*/ 108670 w 108670"/>
                        <a:gd name="connsiteY3" fmla="*/ 59275 h 105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8670" h="105897">
                          <a:moveTo>
                            <a:pt x="40383" y="105897"/>
                          </a:moveTo>
                          <a:lnTo>
                            <a:pt x="0" y="46622"/>
                          </a:lnTo>
                          <a:lnTo>
                            <a:pt x="68287" y="0"/>
                          </a:lnTo>
                          <a:lnTo>
                            <a:pt x="108670" y="5927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7" name="任意多边形: 形状 386"/>
                    <p:cNvSpPr/>
                    <p:nvPr/>
                  </p:nvSpPr>
                  <p:spPr>
                    <a:xfrm>
                      <a:off x="7911180" y="1881848"/>
                      <a:ext cx="136479" cy="140934"/>
                    </a:xfrm>
                    <a:custGeom>
                      <a:avLst/>
                      <a:gdLst>
                        <a:gd name="connsiteX0" fmla="*/ 46922 w 136479"/>
                        <a:gd name="connsiteY0" fmla="*/ 131327 h 140934"/>
                        <a:gd name="connsiteX1" fmla="*/ 3766 w 136479"/>
                        <a:gd name="connsiteY1" fmla="*/ 68067 h 140934"/>
                        <a:gd name="connsiteX2" fmla="*/ 9485 w 136479"/>
                        <a:gd name="connsiteY2" fmla="*/ 37736 h 140934"/>
                        <a:gd name="connsiteX3" fmla="*/ 59227 w 136479"/>
                        <a:gd name="connsiteY3" fmla="*/ 3766 h 140934"/>
                        <a:gd name="connsiteX4" fmla="*/ 89558 w 136479"/>
                        <a:gd name="connsiteY4" fmla="*/ 9485 h 140934"/>
                        <a:gd name="connsiteX5" fmla="*/ 132714 w 136479"/>
                        <a:gd name="connsiteY5" fmla="*/ 72746 h 140934"/>
                        <a:gd name="connsiteX6" fmla="*/ 126995 w 136479"/>
                        <a:gd name="connsiteY6" fmla="*/ 103077 h 140934"/>
                        <a:gd name="connsiteX7" fmla="*/ 77252 w 136479"/>
                        <a:gd name="connsiteY7" fmla="*/ 137047 h 140934"/>
                        <a:gd name="connsiteX8" fmla="*/ 46922 w 136479"/>
                        <a:gd name="connsiteY8" fmla="*/ 131327 h 140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6479" h="140934">
                          <a:moveTo>
                            <a:pt x="46922" y="131327"/>
                          </a:moveTo>
                          <a:lnTo>
                            <a:pt x="3766" y="68067"/>
                          </a:lnTo>
                          <a:cubicBezTo>
                            <a:pt x="-2994" y="58014"/>
                            <a:pt x="-394" y="44495"/>
                            <a:pt x="9485" y="37736"/>
                          </a:cubicBezTo>
                          <a:lnTo>
                            <a:pt x="59227" y="3766"/>
                          </a:lnTo>
                          <a:cubicBezTo>
                            <a:pt x="69280" y="-2994"/>
                            <a:pt x="82799" y="-394"/>
                            <a:pt x="89558" y="9485"/>
                          </a:cubicBezTo>
                          <a:lnTo>
                            <a:pt x="132714" y="72746"/>
                          </a:lnTo>
                          <a:cubicBezTo>
                            <a:pt x="139473" y="82799"/>
                            <a:pt x="136874" y="96317"/>
                            <a:pt x="126995" y="103077"/>
                          </a:cubicBezTo>
                          <a:lnTo>
                            <a:pt x="77252" y="137047"/>
                          </a:lnTo>
                          <a:cubicBezTo>
                            <a:pt x="67373" y="143980"/>
                            <a:pt x="53681" y="141380"/>
                            <a:pt x="46922" y="131327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88" name="任意多边形: 形状 387"/>
                    <p:cNvSpPr/>
                    <p:nvPr/>
                  </p:nvSpPr>
                  <p:spPr>
                    <a:xfrm>
                      <a:off x="7834179" y="1763425"/>
                      <a:ext cx="124914" cy="129196"/>
                    </a:xfrm>
                    <a:custGeom>
                      <a:avLst/>
                      <a:gdLst>
                        <a:gd name="connsiteX0" fmla="*/ 35183 w 124914"/>
                        <a:gd name="connsiteY0" fmla="*/ 119589 h 129196"/>
                        <a:gd name="connsiteX1" fmla="*/ 9012 w 124914"/>
                        <a:gd name="connsiteY1" fmla="*/ 81286 h 129196"/>
                        <a:gd name="connsiteX2" fmla="*/ 22704 w 124914"/>
                        <a:gd name="connsiteY2" fmla="*/ 9012 h 129196"/>
                        <a:gd name="connsiteX3" fmla="*/ 22704 w 124914"/>
                        <a:gd name="connsiteY3" fmla="*/ 9012 h 129196"/>
                        <a:gd name="connsiteX4" fmla="*/ 94978 w 124914"/>
                        <a:gd name="connsiteY4" fmla="*/ 22704 h 129196"/>
                        <a:gd name="connsiteX5" fmla="*/ 121149 w 124914"/>
                        <a:gd name="connsiteY5" fmla="*/ 61008 h 129196"/>
                        <a:gd name="connsiteX6" fmla="*/ 115429 w 124914"/>
                        <a:gd name="connsiteY6" fmla="*/ 91338 h 129196"/>
                        <a:gd name="connsiteX7" fmla="*/ 65687 w 124914"/>
                        <a:gd name="connsiteY7" fmla="*/ 125308 h 129196"/>
                        <a:gd name="connsiteX8" fmla="*/ 35183 w 124914"/>
                        <a:gd name="connsiteY8" fmla="*/ 119589 h 129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4914" h="129196">
                          <a:moveTo>
                            <a:pt x="35183" y="119589"/>
                          </a:moveTo>
                          <a:lnTo>
                            <a:pt x="9012" y="81286"/>
                          </a:lnTo>
                          <a:cubicBezTo>
                            <a:pt x="-7106" y="57541"/>
                            <a:pt x="-1040" y="25131"/>
                            <a:pt x="22704" y="9012"/>
                          </a:cubicBezTo>
                          <a:lnTo>
                            <a:pt x="22704" y="9012"/>
                          </a:lnTo>
                          <a:cubicBezTo>
                            <a:pt x="46449" y="-7106"/>
                            <a:pt x="78859" y="-1040"/>
                            <a:pt x="94978" y="22704"/>
                          </a:cubicBezTo>
                          <a:lnTo>
                            <a:pt x="121149" y="61008"/>
                          </a:lnTo>
                          <a:cubicBezTo>
                            <a:pt x="127908" y="71060"/>
                            <a:pt x="125308" y="84579"/>
                            <a:pt x="115429" y="91338"/>
                          </a:cubicBezTo>
                          <a:lnTo>
                            <a:pt x="65687" y="125308"/>
                          </a:lnTo>
                          <a:cubicBezTo>
                            <a:pt x="55635" y="132241"/>
                            <a:pt x="41943" y="129641"/>
                            <a:pt x="35183" y="11958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89" name="图形 233"/>
                  <p:cNvGrpSpPr/>
                  <p:nvPr/>
                </p:nvGrpSpPr>
                <p:grpSpPr>
                  <a:xfrm>
                    <a:off x="8019371" y="1737864"/>
                    <a:ext cx="185998" cy="357079"/>
                    <a:chOff x="8019371" y="1737864"/>
                    <a:chExt cx="185998" cy="357079"/>
                  </a:xfrm>
                </p:grpSpPr>
                <p:sp>
                  <p:nvSpPr>
                    <p:cNvPr id="390" name="任意多边形: 形状 389"/>
                    <p:cNvSpPr/>
                    <p:nvPr/>
                  </p:nvSpPr>
                  <p:spPr>
                    <a:xfrm>
                      <a:off x="8102995" y="1980938"/>
                      <a:ext cx="102374" cy="114004"/>
                    </a:xfrm>
                    <a:custGeom>
                      <a:avLst/>
                      <a:gdLst>
                        <a:gd name="connsiteX0" fmla="*/ 22358 w 102374"/>
                        <a:gd name="connsiteY0" fmla="*/ 91512 h 114004"/>
                        <a:gd name="connsiteX1" fmla="*/ 0 w 102374"/>
                        <a:gd name="connsiteY1" fmla="*/ 27038 h 114004"/>
                        <a:gd name="connsiteX2" fmla="*/ 78166 w 102374"/>
                        <a:gd name="connsiteY2" fmla="*/ 0 h 114004"/>
                        <a:gd name="connsiteX3" fmla="*/ 100524 w 102374"/>
                        <a:gd name="connsiteY3" fmla="*/ 64474 h 114004"/>
                        <a:gd name="connsiteX4" fmla="*/ 79899 w 102374"/>
                        <a:gd name="connsiteY4" fmla="*/ 106937 h 114004"/>
                        <a:gd name="connsiteX5" fmla="*/ 64821 w 102374"/>
                        <a:gd name="connsiteY5" fmla="*/ 112137 h 114004"/>
                        <a:gd name="connsiteX6" fmla="*/ 22358 w 102374"/>
                        <a:gd name="connsiteY6" fmla="*/ 91512 h 1140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2374" h="114004">
                          <a:moveTo>
                            <a:pt x="22358" y="91512"/>
                          </a:moveTo>
                          <a:lnTo>
                            <a:pt x="0" y="27038"/>
                          </a:lnTo>
                          <a:lnTo>
                            <a:pt x="78166" y="0"/>
                          </a:lnTo>
                          <a:lnTo>
                            <a:pt x="100524" y="64474"/>
                          </a:lnTo>
                          <a:cubicBezTo>
                            <a:pt x="106590" y="81979"/>
                            <a:pt x="97231" y="100871"/>
                            <a:pt x="79899" y="106937"/>
                          </a:cubicBezTo>
                          <a:lnTo>
                            <a:pt x="64821" y="112137"/>
                          </a:lnTo>
                          <a:cubicBezTo>
                            <a:pt x="47489" y="118203"/>
                            <a:pt x="28424" y="109017"/>
                            <a:pt x="22358" y="91512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1" name="任意多边形: 形状 390"/>
                    <p:cNvSpPr/>
                    <p:nvPr/>
                  </p:nvSpPr>
                  <p:spPr>
                    <a:xfrm>
                      <a:off x="8049266" y="1825126"/>
                      <a:ext cx="101564" cy="94804"/>
                    </a:xfrm>
                    <a:custGeom>
                      <a:avLst/>
                      <a:gdLst>
                        <a:gd name="connsiteX0" fmla="*/ 23398 w 101564"/>
                        <a:gd name="connsiteY0" fmla="*/ 94805 h 94804"/>
                        <a:gd name="connsiteX1" fmla="*/ 0 w 101564"/>
                        <a:gd name="connsiteY1" fmla="*/ 27038 h 94804"/>
                        <a:gd name="connsiteX2" fmla="*/ 78166 w 101564"/>
                        <a:gd name="connsiteY2" fmla="*/ 0 h 94804"/>
                        <a:gd name="connsiteX3" fmla="*/ 101564 w 101564"/>
                        <a:gd name="connsiteY3" fmla="*/ 67767 h 948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1564" h="94804">
                          <a:moveTo>
                            <a:pt x="23398" y="94805"/>
                          </a:moveTo>
                          <a:lnTo>
                            <a:pt x="0" y="27038"/>
                          </a:lnTo>
                          <a:lnTo>
                            <a:pt x="78166" y="0"/>
                          </a:lnTo>
                          <a:lnTo>
                            <a:pt x="101564" y="67767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2" name="任意多边形: 形状 391"/>
                    <p:cNvSpPr/>
                    <p:nvPr/>
                  </p:nvSpPr>
                  <p:spPr>
                    <a:xfrm>
                      <a:off x="8062774" y="1878496"/>
                      <a:ext cx="125678" cy="135904"/>
                    </a:xfrm>
                    <a:custGeom>
                      <a:avLst/>
                      <a:gdLst>
                        <a:gd name="connsiteX0" fmla="*/ 26183 w 125678"/>
                        <a:gd name="connsiteY0" fmla="*/ 121161 h 135904"/>
                        <a:gd name="connsiteX1" fmla="*/ 1225 w 125678"/>
                        <a:gd name="connsiteY1" fmla="*/ 48887 h 135904"/>
                        <a:gd name="connsiteX2" fmla="*/ 14744 w 125678"/>
                        <a:gd name="connsiteY2" fmla="*/ 20983 h 135904"/>
                        <a:gd name="connsiteX3" fmla="*/ 71592 w 125678"/>
                        <a:gd name="connsiteY3" fmla="*/ 1225 h 135904"/>
                        <a:gd name="connsiteX4" fmla="*/ 99496 w 125678"/>
                        <a:gd name="connsiteY4" fmla="*/ 14744 h 135904"/>
                        <a:gd name="connsiteX5" fmla="*/ 124454 w 125678"/>
                        <a:gd name="connsiteY5" fmla="*/ 87017 h 135904"/>
                        <a:gd name="connsiteX6" fmla="*/ 110935 w 125678"/>
                        <a:gd name="connsiteY6" fmla="*/ 114921 h 135904"/>
                        <a:gd name="connsiteX7" fmla="*/ 54087 w 125678"/>
                        <a:gd name="connsiteY7" fmla="*/ 134679 h 135904"/>
                        <a:gd name="connsiteX8" fmla="*/ 26183 w 125678"/>
                        <a:gd name="connsiteY8" fmla="*/ 121161 h 135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678" h="135904">
                          <a:moveTo>
                            <a:pt x="26183" y="121161"/>
                          </a:moveTo>
                          <a:lnTo>
                            <a:pt x="1225" y="48887"/>
                          </a:lnTo>
                          <a:cubicBezTo>
                            <a:pt x="-2761" y="37448"/>
                            <a:pt x="3305" y="24969"/>
                            <a:pt x="14744" y="20983"/>
                          </a:cubicBezTo>
                          <a:lnTo>
                            <a:pt x="71592" y="1225"/>
                          </a:lnTo>
                          <a:cubicBezTo>
                            <a:pt x="83031" y="-2761"/>
                            <a:pt x="95510" y="3305"/>
                            <a:pt x="99496" y="14744"/>
                          </a:cubicBezTo>
                          <a:lnTo>
                            <a:pt x="124454" y="87017"/>
                          </a:lnTo>
                          <a:cubicBezTo>
                            <a:pt x="128440" y="98456"/>
                            <a:pt x="122374" y="110935"/>
                            <a:pt x="110935" y="114921"/>
                          </a:cubicBezTo>
                          <a:lnTo>
                            <a:pt x="54087" y="134679"/>
                          </a:lnTo>
                          <a:cubicBezTo>
                            <a:pt x="42648" y="138666"/>
                            <a:pt x="30169" y="132600"/>
                            <a:pt x="26183" y="121161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3" name="任意多边形: 形状 392"/>
                    <p:cNvSpPr/>
                    <p:nvPr/>
                  </p:nvSpPr>
                  <p:spPr>
                    <a:xfrm>
                      <a:off x="8019371" y="1737864"/>
                      <a:ext cx="117606" cy="127743"/>
                    </a:xfrm>
                    <a:custGeom>
                      <a:avLst/>
                      <a:gdLst>
                        <a:gd name="connsiteX0" fmla="*/ 18110 w 117606"/>
                        <a:gd name="connsiteY0" fmla="*/ 112913 h 127743"/>
                        <a:gd name="connsiteX1" fmla="*/ 2858 w 117606"/>
                        <a:gd name="connsiteY1" fmla="*/ 69064 h 127743"/>
                        <a:gd name="connsiteX2" fmla="*/ 34922 w 117606"/>
                        <a:gd name="connsiteY2" fmla="*/ 2857 h 127743"/>
                        <a:gd name="connsiteX3" fmla="*/ 34922 w 117606"/>
                        <a:gd name="connsiteY3" fmla="*/ 2857 h 127743"/>
                        <a:gd name="connsiteX4" fmla="*/ 101129 w 117606"/>
                        <a:gd name="connsiteY4" fmla="*/ 35094 h 127743"/>
                        <a:gd name="connsiteX5" fmla="*/ 116381 w 117606"/>
                        <a:gd name="connsiteY5" fmla="*/ 78943 h 127743"/>
                        <a:gd name="connsiteX6" fmla="*/ 102862 w 117606"/>
                        <a:gd name="connsiteY6" fmla="*/ 106847 h 127743"/>
                        <a:gd name="connsiteX7" fmla="*/ 46014 w 117606"/>
                        <a:gd name="connsiteY7" fmla="*/ 126605 h 127743"/>
                        <a:gd name="connsiteX8" fmla="*/ 18110 w 117606"/>
                        <a:gd name="connsiteY8" fmla="*/ 112913 h 1277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7606" h="127743">
                          <a:moveTo>
                            <a:pt x="18110" y="112913"/>
                          </a:moveTo>
                          <a:lnTo>
                            <a:pt x="2858" y="69064"/>
                          </a:lnTo>
                          <a:cubicBezTo>
                            <a:pt x="-6501" y="41853"/>
                            <a:pt x="7884" y="12389"/>
                            <a:pt x="34922" y="2857"/>
                          </a:cubicBezTo>
                          <a:lnTo>
                            <a:pt x="34922" y="2857"/>
                          </a:lnTo>
                          <a:cubicBezTo>
                            <a:pt x="62133" y="-6503"/>
                            <a:pt x="91597" y="7883"/>
                            <a:pt x="101129" y="35094"/>
                          </a:cubicBezTo>
                          <a:lnTo>
                            <a:pt x="116381" y="78943"/>
                          </a:lnTo>
                          <a:cubicBezTo>
                            <a:pt x="120367" y="90382"/>
                            <a:pt x="114301" y="102861"/>
                            <a:pt x="102862" y="106847"/>
                          </a:cubicBezTo>
                          <a:lnTo>
                            <a:pt x="46014" y="126605"/>
                          </a:lnTo>
                          <a:cubicBezTo>
                            <a:pt x="34575" y="130418"/>
                            <a:pt x="22096" y="124352"/>
                            <a:pt x="18110" y="11291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grpSp>
                <p:nvGrpSpPr>
                  <p:cNvPr id="394" name="图形 233"/>
                  <p:cNvGrpSpPr/>
                  <p:nvPr/>
                </p:nvGrpSpPr>
                <p:grpSpPr>
                  <a:xfrm>
                    <a:off x="8251008" y="1911772"/>
                    <a:ext cx="237978" cy="278881"/>
                    <a:chOff x="8251008" y="1911772"/>
                    <a:chExt cx="237978" cy="278881"/>
                  </a:xfrm>
                </p:grpSpPr>
                <p:sp>
                  <p:nvSpPr>
                    <p:cNvPr id="395" name="任意多边形: 形状 394"/>
                    <p:cNvSpPr/>
                    <p:nvPr/>
                  </p:nvSpPr>
                  <p:spPr>
                    <a:xfrm>
                      <a:off x="8251008" y="2073143"/>
                      <a:ext cx="114043" cy="117510"/>
                    </a:xfrm>
                    <a:custGeom>
                      <a:avLst/>
                      <a:gdLst>
                        <a:gd name="connsiteX0" fmla="*/ 6933 w 114043"/>
                        <a:gd name="connsiteY0" fmla="*/ 54075 h 117510"/>
                        <a:gd name="connsiteX1" fmla="*/ 48530 w 114043"/>
                        <a:gd name="connsiteY1" fmla="*/ 0 h 117510"/>
                        <a:gd name="connsiteX2" fmla="*/ 114044 w 114043"/>
                        <a:gd name="connsiteY2" fmla="*/ 50435 h 117510"/>
                        <a:gd name="connsiteX3" fmla="*/ 72447 w 114043"/>
                        <a:gd name="connsiteY3" fmla="*/ 104511 h 117510"/>
                        <a:gd name="connsiteX4" fmla="*/ 25652 w 114043"/>
                        <a:gd name="connsiteY4" fmla="*/ 110577 h 117510"/>
                        <a:gd name="connsiteX5" fmla="*/ 12999 w 114043"/>
                        <a:gd name="connsiteY5" fmla="*/ 100871 h 117510"/>
                        <a:gd name="connsiteX6" fmla="*/ 6933 w 114043"/>
                        <a:gd name="connsiteY6" fmla="*/ 54075 h 117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4043" h="117510">
                          <a:moveTo>
                            <a:pt x="6933" y="54075"/>
                          </a:moveTo>
                          <a:lnTo>
                            <a:pt x="48530" y="0"/>
                          </a:lnTo>
                          <a:lnTo>
                            <a:pt x="114044" y="50435"/>
                          </a:lnTo>
                          <a:lnTo>
                            <a:pt x="72447" y="104511"/>
                          </a:lnTo>
                          <a:cubicBezTo>
                            <a:pt x="61182" y="119069"/>
                            <a:pt x="40210" y="121842"/>
                            <a:pt x="25652" y="110577"/>
                          </a:cubicBezTo>
                          <a:lnTo>
                            <a:pt x="12999" y="100871"/>
                          </a:lnTo>
                          <a:cubicBezTo>
                            <a:pt x="-1559" y="89605"/>
                            <a:pt x="-4332" y="68634"/>
                            <a:pt x="6933" y="54075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6" name="任意多边形: 形状 395"/>
                    <p:cNvSpPr/>
                    <p:nvPr/>
                  </p:nvSpPr>
                  <p:spPr>
                    <a:xfrm>
                      <a:off x="8340440" y="1963260"/>
                      <a:ext cx="109363" cy="107283"/>
                    </a:xfrm>
                    <a:custGeom>
                      <a:avLst/>
                      <a:gdLst>
                        <a:gd name="connsiteX0" fmla="*/ 0 w 109363"/>
                        <a:gd name="connsiteY0" fmla="*/ 56848 h 107283"/>
                        <a:gd name="connsiteX1" fmla="*/ 43676 w 109363"/>
                        <a:gd name="connsiteY1" fmla="*/ 0 h 107283"/>
                        <a:gd name="connsiteX2" fmla="*/ 109363 w 109363"/>
                        <a:gd name="connsiteY2" fmla="*/ 50435 h 107283"/>
                        <a:gd name="connsiteX3" fmla="*/ 65514 w 109363"/>
                        <a:gd name="connsiteY3" fmla="*/ 107284 h 107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9363" h="107283">
                          <a:moveTo>
                            <a:pt x="0" y="56848"/>
                          </a:moveTo>
                          <a:lnTo>
                            <a:pt x="43676" y="0"/>
                          </a:lnTo>
                          <a:lnTo>
                            <a:pt x="109363" y="50435"/>
                          </a:lnTo>
                          <a:lnTo>
                            <a:pt x="65514" y="107284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18E3"/>
                        </a:gs>
                        <a:gs pos="95860">
                          <a:srgbClr val="030942"/>
                        </a:gs>
                      </a:gsLst>
                      <a:lin ang="16200000" scaled="1"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7" name="任意多边形: 形状 396"/>
                    <p:cNvSpPr/>
                    <p:nvPr/>
                  </p:nvSpPr>
                  <p:spPr>
                    <a:xfrm>
                      <a:off x="8294178" y="2008089"/>
                      <a:ext cx="122236" cy="120576"/>
                    </a:xfrm>
                    <a:custGeom>
                      <a:avLst/>
                      <a:gdLst>
                        <a:gd name="connsiteX0" fmla="*/ 4493 w 122236"/>
                        <a:gd name="connsiteY0" fmla="*/ 48589 h 120576"/>
                        <a:gd name="connsiteX1" fmla="*/ 35344 w 122236"/>
                        <a:gd name="connsiteY1" fmla="*/ 8553 h 120576"/>
                        <a:gd name="connsiteX2" fmla="*/ 66021 w 122236"/>
                        <a:gd name="connsiteY2" fmla="*/ 4567 h 120576"/>
                        <a:gd name="connsiteX3" fmla="*/ 113683 w 122236"/>
                        <a:gd name="connsiteY3" fmla="*/ 41310 h 120576"/>
                        <a:gd name="connsiteX4" fmla="*/ 117669 w 122236"/>
                        <a:gd name="connsiteY4" fmla="*/ 71987 h 120576"/>
                        <a:gd name="connsiteX5" fmla="*/ 86819 w 122236"/>
                        <a:gd name="connsiteY5" fmla="*/ 112024 h 120576"/>
                        <a:gd name="connsiteX6" fmla="*/ 56142 w 122236"/>
                        <a:gd name="connsiteY6" fmla="*/ 116010 h 120576"/>
                        <a:gd name="connsiteX7" fmla="*/ 8479 w 122236"/>
                        <a:gd name="connsiteY7" fmla="*/ 79267 h 120576"/>
                        <a:gd name="connsiteX8" fmla="*/ 4493 w 122236"/>
                        <a:gd name="connsiteY8" fmla="*/ 48589 h 120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2236" h="120576">
                          <a:moveTo>
                            <a:pt x="4493" y="48589"/>
                          </a:moveTo>
                          <a:lnTo>
                            <a:pt x="35344" y="8553"/>
                          </a:lnTo>
                          <a:cubicBezTo>
                            <a:pt x="42796" y="-979"/>
                            <a:pt x="56488" y="-2886"/>
                            <a:pt x="66021" y="4567"/>
                          </a:cubicBezTo>
                          <a:lnTo>
                            <a:pt x="113683" y="41310"/>
                          </a:lnTo>
                          <a:cubicBezTo>
                            <a:pt x="123216" y="48763"/>
                            <a:pt x="125122" y="62455"/>
                            <a:pt x="117669" y="71987"/>
                          </a:cubicBezTo>
                          <a:lnTo>
                            <a:pt x="86819" y="112024"/>
                          </a:lnTo>
                          <a:cubicBezTo>
                            <a:pt x="79366" y="121556"/>
                            <a:pt x="65674" y="123463"/>
                            <a:pt x="56142" y="116010"/>
                          </a:cubicBezTo>
                          <a:lnTo>
                            <a:pt x="8479" y="79267"/>
                          </a:lnTo>
                          <a:cubicBezTo>
                            <a:pt x="-1053" y="71987"/>
                            <a:pt x="-2786" y="58295"/>
                            <a:pt x="4493" y="48589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398" name="任意多边形: 形状 397"/>
                    <p:cNvSpPr/>
                    <p:nvPr/>
                  </p:nvSpPr>
                  <p:spPr>
                    <a:xfrm>
                      <a:off x="8374436" y="1911772"/>
                      <a:ext cx="114550" cy="112903"/>
                    </a:xfrm>
                    <a:custGeom>
                      <a:avLst/>
                      <a:gdLst>
                        <a:gd name="connsiteX0" fmla="*/ 4481 w 114550"/>
                        <a:gd name="connsiteY0" fmla="*/ 40916 h 112903"/>
                        <a:gd name="connsiteX1" fmla="*/ 21292 w 114550"/>
                        <a:gd name="connsiteY1" fmla="*/ 20291 h 112903"/>
                        <a:gd name="connsiteX2" fmla="*/ 94259 w 114550"/>
                        <a:gd name="connsiteY2" fmla="*/ 10758 h 112903"/>
                        <a:gd name="connsiteX3" fmla="*/ 94259 w 114550"/>
                        <a:gd name="connsiteY3" fmla="*/ 10758 h 112903"/>
                        <a:gd name="connsiteX4" fmla="*/ 103792 w 114550"/>
                        <a:gd name="connsiteY4" fmla="*/ 83725 h 112903"/>
                        <a:gd name="connsiteX5" fmla="*/ 86980 w 114550"/>
                        <a:gd name="connsiteY5" fmla="*/ 104350 h 112903"/>
                        <a:gd name="connsiteX6" fmla="*/ 56303 w 114550"/>
                        <a:gd name="connsiteY6" fmla="*/ 108336 h 112903"/>
                        <a:gd name="connsiteX7" fmla="*/ 8640 w 114550"/>
                        <a:gd name="connsiteY7" fmla="*/ 71593 h 112903"/>
                        <a:gd name="connsiteX8" fmla="*/ 4481 w 114550"/>
                        <a:gd name="connsiteY8" fmla="*/ 40916 h 112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4550" h="112903">
                          <a:moveTo>
                            <a:pt x="4481" y="40916"/>
                          </a:moveTo>
                          <a:lnTo>
                            <a:pt x="21292" y="20291"/>
                          </a:lnTo>
                          <a:cubicBezTo>
                            <a:pt x="38797" y="-2414"/>
                            <a:pt x="71555" y="-6747"/>
                            <a:pt x="94259" y="10758"/>
                          </a:cubicBezTo>
                          <a:lnTo>
                            <a:pt x="94259" y="10758"/>
                          </a:lnTo>
                          <a:cubicBezTo>
                            <a:pt x="116964" y="28264"/>
                            <a:pt x="121297" y="61021"/>
                            <a:pt x="103792" y="83725"/>
                          </a:cubicBezTo>
                          <a:lnTo>
                            <a:pt x="86980" y="104350"/>
                          </a:lnTo>
                          <a:cubicBezTo>
                            <a:pt x="79527" y="113882"/>
                            <a:pt x="65835" y="115789"/>
                            <a:pt x="56303" y="108336"/>
                          </a:cubicBezTo>
                          <a:lnTo>
                            <a:pt x="8640" y="71593"/>
                          </a:lnTo>
                          <a:cubicBezTo>
                            <a:pt x="-1066" y="64140"/>
                            <a:pt x="-2799" y="50448"/>
                            <a:pt x="4481" y="4091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35">
                          <a:schemeClr val="accent2"/>
                        </a:gs>
                        <a:gs pos="47000">
                          <a:schemeClr val="lt2"/>
                        </a:gs>
                        <a:gs pos="100000">
                          <a:srgbClr val="FFFFFF"/>
                        </a:gs>
                      </a:gsLst>
                      <a:lin ang="16200000" scaled="1"/>
                      <a:tileRect/>
                    </a:gra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  <p:sp>
                <p:nvSpPr>
                  <p:cNvPr id="399" name="任意多边形: 形状 398"/>
                  <p:cNvSpPr/>
                  <p:nvPr/>
                </p:nvSpPr>
                <p:spPr>
                  <a:xfrm>
                    <a:off x="7918346" y="2029976"/>
                    <a:ext cx="413504" cy="457921"/>
                  </a:xfrm>
                  <a:custGeom>
                    <a:avLst/>
                    <a:gdLst>
                      <a:gd name="connsiteX0" fmla="*/ 413428 w 413504"/>
                      <a:gd name="connsiteY0" fmla="*/ 259468 h 457921"/>
                      <a:gd name="connsiteX1" fmla="*/ 320703 w 413504"/>
                      <a:gd name="connsiteY1" fmla="*/ 446477 h 457921"/>
                      <a:gd name="connsiteX2" fmla="*/ 97470 w 413504"/>
                      <a:gd name="connsiteY2" fmla="*/ 367791 h 457921"/>
                      <a:gd name="connsiteX3" fmla="*/ 146172 w 413504"/>
                      <a:gd name="connsiteY3" fmla="*/ 16476 h 457921"/>
                      <a:gd name="connsiteX4" fmla="*/ 413428 w 413504"/>
                      <a:gd name="connsiteY4" fmla="*/ 259468 h 45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3504" h="457921">
                        <a:moveTo>
                          <a:pt x="413428" y="259468"/>
                        </a:moveTo>
                        <a:cubicBezTo>
                          <a:pt x="411348" y="347686"/>
                          <a:pt x="384484" y="415627"/>
                          <a:pt x="320703" y="446477"/>
                        </a:cubicBezTo>
                        <a:cubicBezTo>
                          <a:pt x="256229" y="477501"/>
                          <a:pt x="169223" y="443531"/>
                          <a:pt x="97470" y="367791"/>
                        </a:cubicBezTo>
                        <a:cubicBezTo>
                          <a:pt x="-2188" y="262761"/>
                          <a:pt x="-78448" y="110934"/>
                          <a:pt x="146172" y="16476"/>
                        </a:cubicBezTo>
                        <a:cubicBezTo>
                          <a:pt x="313424" y="-53891"/>
                          <a:pt x="416721" y="115094"/>
                          <a:pt x="413428" y="25946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35">
                        <a:schemeClr val="accent2"/>
                      </a:gs>
                      <a:gs pos="47000">
                        <a:schemeClr val="lt2"/>
                      </a:gs>
                      <a:gs pos="100000">
                        <a:srgbClr val="FFFFFF"/>
                      </a:gs>
                    </a:gsLst>
                    <a:lin ang="14435565" scaled="1"/>
                    <a:tileRect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</p:grpSp>
            <p:sp>
              <p:nvSpPr>
                <p:cNvPr id="400" name="任意多边形: 形状 399"/>
                <p:cNvSpPr/>
                <p:nvPr/>
              </p:nvSpPr>
              <p:spPr>
                <a:xfrm>
                  <a:off x="8840808" y="2786692"/>
                  <a:ext cx="470037" cy="520992"/>
                </a:xfrm>
                <a:custGeom>
                  <a:avLst/>
                  <a:gdLst>
                    <a:gd name="connsiteX0" fmla="*/ 470038 w 470037"/>
                    <a:gd name="connsiteY0" fmla="*/ 260496 h 520992"/>
                    <a:gd name="connsiteX1" fmla="*/ 235019 w 470037"/>
                    <a:gd name="connsiteY1" fmla="*/ 520993 h 520992"/>
                    <a:gd name="connsiteX2" fmla="*/ 0 w 470037"/>
                    <a:gd name="connsiteY2" fmla="*/ 260496 h 520992"/>
                    <a:gd name="connsiteX3" fmla="*/ 235019 w 470037"/>
                    <a:gd name="connsiteY3" fmla="*/ 0 h 520992"/>
                    <a:gd name="connsiteX4" fmla="*/ 470038 w 470037"/>
                    <a:gd name="connsiteY4" fmla="*/ 260496 h 520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037" h="520992">
                      <a:moveTo>
                        <a:pt x="470038" y="260496"/>
                      </a:moveTo>
                      <a:cubicBezTo>
                        <a:pt x="470038" y="404365"/>
                        <a:pt x="364816" y="520993"/>
                        <a:pt x="235019" y="520993"/>
                      </a:cubicBezTo>
                      <a:cubicBezTo>
                        <a:pt x="105222" y="520993"/>
                        <a:pt x="0" y="404365"/>
                        <a:pt x="0" y="260496"/>
                      </a:cubicBezTo>
                      <a:cubicBezTo>
                        <a:pt x="0" y="116628"/>
                        <a:pt x="105222" y="0"/>
                        <a:pt x="235019" y="0"/>
                      </a:cubicBezTo>
                      <a:cubicBezTo>
                        <a:pt x="364816" y="0"/>
                        <a:pt x="470038" y="116628"/>
                        <a:pt x="470038" y="2604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401" name="图形 233"/>
              <p:cNvGrpSpPr/>
              <p:nvPr/>
            </p:nvGrpSpPr>
            <p:grpSpPr>
              <a:xfrm>
                <a:off x="8704404" y="3845317"/>
                <a:ext cx="807058" cy="1952534"/>
                <a:chOff x="8704404" y="3845317"/>
                <a:chExt cx="807058" cy="1952534"/>
              </a:xfrm>
            </p:grpSpPr>
            <p:sp>
              <p:nvSpPr>
                <p:cNvPr id="402" name="任意多边形: 形状 401"/>
                <p:cNvSpPr/>
                <p:nvPr/>
              </p:nvSpPr>
              <p:spPr>
                <a:xfrm>
                  <a:off x="8704404" y="4819362"/>
                  <a:ext cx="807058" cy="978488"/>
                </a:xfrm>
                <a:custGeom>
                  <a:avLst/>
                  <a:gdLst>
                    <a:gd name="connsiteX0" fmla="*/ 777160 w 807058"/>
                    <a:gd name="connsiteY0" fmla="*/ 0 h 978488"/>
                    <a:gd name="connsiteX1" fmla="*/ 369343 w 807058"/>
                    <a:gd name="connsiteY1" fmla="*/ 0 h 978488"/>
                    <a:gd name="connsiteX2" fmla="*/ 317175 w 807058"/>
                    <a:gd name="connsiteY2" fmla="*/ 470904 h 978488"/>
                    <a:gd name="connsiteX3" fmla="*/ 2950 w 807058"/>
                    <a:gd name="connsiteY3" fmla="*/ 867801 h 978488"/>
                    <a:gd name="connsiteX4" fmla="*/ 784266 w 807058"/>
                    <a:gd name="connsiteY4" fmla="*/ 900212 h 978488"/>
                    <a:gd name="connsiteX5" fmla="*/ 784266 w 807058"/>
                    <a:gd name="connsiteY5" fmla="*/ 417175 h 978488"/>
                    <a:gd name="connsiteX6" fmla="*/ 777160 w 807058"/>
                    <a:gd name="connsiteY6" fmla="*/ 0 h 97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7058" h="978488">
                      <a:moveTo>
                        <a:pt x="777160" y="0"/>
                      </a:moveTo>
                      <a:lnTo>
                        <a:pt x="369343" y="0"/>
                      </a:lnTo>
                      <a:cubicBezTo>
                        <a:pt x="369343" y="0"/>
                        <a:pt x="354958" y="408163"/>
                        <a:pt x="317175" y="470904"/>
                      </a:cubicBezTo>
                      <a:cubicBezTo>
                        <a:pt x="279391" y="533818"/>
                        <a:pt x="58585" y="720481"/>
                        <a:pt x="2950" y="867801"/>
                      </a:cubicBezTo>
                      <a:cubicBezTo>
                        <a:pt x="-52685" y="1015122"/>
                        <a:pt x="696047" y="1004376"/>
                        <a:pt x="784266" y="900212"/>
                      </a:cubicBezTo>
                      <a:cubicBezTo>
                        <a:pt x="827422" y="788942"/>
                        <a:pt x="798651" y="569695"/>
                        <a:pt x="784266" y="417175"/>
                      </a:cubicBezTo>
                      <a:cubicBezTo>
                        <a:pt x="769880" y="264309"/>
                        <a:pt x="777160" y="0"/>
                        <a:pt x="77716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3" name="任意多边形: 形状 402"/>
                <p:cNvSpPr/>
                <p:nvPr/>
              </p:nvSpPr>
              <p:spPr>
                <a:xfrm>
                  <a:off x="9073920" y="4796831"/>
                  <a:ext cx="407643" cy="45062"/>
                </a:xfrm>
                <a:custGeom>
                  <a:avLst/>
                  <a:gdLst>
                    <a:gd name="connsiteX0" fmla="*/ 407643 w 407643"/>
                    <a:gd name="connsiteY0" fmla="*/ 22531 h 45062"/>
                    <a:gd name="connsiteX1" fmla="*/ 203822 w 407643"/>
                    <a:gd name="connsiteY1" fmla="*/ 0 h 45062"/>
                    <a:gd name="connsiteX2" fmla="*/ 0 w 407643"/>
                    <a:gd name="connsiteY2" fmla="*/ 22531 h 45062"/>
                    <a:gd name="connsiteX3" fmla="*/ 203822 w 407643"/>
                    <a:gd name="connsiteY3" fmla="*/ 45062 h 45062"/>
                    <a:gd name="connsiteX4" fmla="*/ 407643 w 407643"/>
                    <a:gd name="connsiteY4" fmla="*/ 22531 h 4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643" h="45062">
                      <a:moveTo>
                        <a:pt x="407643" y="22531"/>
                      </a:moveTo>
                      <a:cubicBezTo>
                        <a:pt x="407643" y="10052"/>
                        <a:pt x="316305" y="0"/>
                        <a:pt x="203822" y="0"/>
                      </a:cubicBezTo>
                      <a:cubicBezTo>
                        <a:pt x="91165" y="0"/>
                        <a:pt x="0" y="10052"/>
                        <a:pt x="0" y="22531"/>
                      </a:cubicBezTo>
                      <a:cubicBezTo>
                        <a:pt x="0" y="35010"/>
                        <a:pt x="91338" y="45062"/>
                        <a:pt x="203822" y="45062"/>
                      </a:cubicBezTo>
                      <a:cubicBezTo>
                        <a:pt x="316305" y="44889"/>
                        <a:pt x="407643" y="34837"/>
                        <a:pt x="407643" y="22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4" name="任意多边形: 形状 403"/>
                <p:cNvSpPr/>
                <p:nvPr/>
              </p:nvSpPr>
              <p:spPr>
                <a:xfrm>
                  <a:off x="9090039" y="4805323"/>
                  <a:ext cx="375406" cy="27730"/>
                </a:xfrm>
                <a:custGeom>
                  <a:avLst/>
                  <a:gdLst>
                    <a:gd name="connsiteX0" fmla="*/ 187703 w 375406"/>
                    <a:gd name="connsiteY0" fmla="*/ 27731 h 27730"/>
                    <a:gd name="connsiteX1" fmla="*/ 0 w 375406"/>
                    <a:gd name="connsiteY1" fmla="*/ 13865 h 27730"/>
                    <a:gd name="connsiteX2" fmla="*/ 187703 w 375406"/>
                    <a:gd name="connsiteY2" fmla="*/ 0 h 27730"/>
                    <a:gd name="connsiteX3" fmla="*/ 375406 w 375406"/>
                    <a:gd name="connsiteY3" fmla="*/ 13865 h 27730"/>
                    <a:gd name="connsiteX4" fmla="*/ 187703 w 375406"/>
                    <a:gd name="connsiteY4" fmla="*/ 27731 h 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406" h="27730">
                      <a:moveTo>
                        <a:pt x="187703" y="27731"/>
                      </a:moveTo>
                      <a:cubicBezTo>
                        <a:pt x="90992" y="27731"/>
                        <a:pt x="23918" y="20625"/>
                        <a:pt x="0" y="13865"/>
                      </a:cubicBezTo>
                      <a:cubicBezTo>
                        <a:pt x="23918" y="7279"/>
                        <a:pt x="90992" y="0"/>
                        <a:pt x="187703" y="0"/>
                      </a:cubicBezTo>
                      <a:cubicBezTo>
                        <a:pt x="284414" y="0"/>
                        <a:pt x="351488" y="7106"/>
                        <a:pt x="375406" y="13865"/>
                      </a:cubicBezTo>
                      <a:cubicBezTo>
                        <a:pt x="351488" y="20625"/>
                        <a:pt x="284414" y="27731"/>
                        <a:pt x="187703" y="277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5" name="任意多边形: 形状 404"/>
                <p:cNvSpPr/>
                <p:nvPr/>
              </p:nvSpPr>
              <p:spPr>
                <a:xfrm>
                  <a:off x="9211188" y="4507043"/>
                  <a:ext cx="124788" cy="326010"/>
                </a:xfrm>
                <a:custGeom>
                  <a:avLst/>
                  <a:gdLst>
                    <a:gd name="connsiteX0" fmla="*/ 0 w 124788"/>
                    <a:gd name="connsiteY0" fmla="*/ 324797 h 326010"/>
                    <a:gd name="connsiteX1" fmla="*/ 66554 w 124788"/>
                    <a:gd name="connsiteY1" fmla="*/ 326010 h 326010"/>
                    <a:gd name="connsiteX2" fmla="*/ 124789 w 124788"/>
                    <a:gd name="connsiteY2" fmla="*/ 324971 h 326010"/>
                    <a:gd name="connsiteX3" fmla="*/ 124789 w 124788"/>
                    <a:gd name="connsiteY3" fmla="*/ 0 h 326010"/>
                    <a:gd name="connsiteX4" fmla="*/ 0 w 124788"/>
                    <a:gd name="connsiteY4" fmla="*/ 0 h 326010"/>
                    <a:gd name="connsiteX5" fmla="*/ 0 w 124788"/>
                    <a:gd name="connsiteY5" fmla="*/ 324797 h 32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4788" h="326010">
                      <a:moveTo>
                        <a:pt x="0" y="324797"/>
                      </a:moveTo>
                      <a:cubicBezTo>
                        <a:pt x="20278" y="325491"/>
                        <a:pt x="42463" y="326010"/>
                        <a:pt x="66554" y="326010"/>
                      </a:cubicBezTo>
                      <a:cubicBezTo>
                        <a:pt x="87525" y="326010"/>
                        <a:pt x="106764" y="325664"/>
                        <a:pt x="124789" y="324971"/>
                      </a:cubicBezTo>
                      <a:lnTo>
                        <a:pt x="124789" y="0"/>
                      </a:lnTo>
                      <a:lnTo>
                        <a:pt x="0" y="0"/>
                      </a:lnTo>
                      <a:lnTo>
                        <a:pt x="0" y="324797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6" name="任意多边形: 形状 405"/>
                <p:cNvSpPr/>
                <p:nvPr/>
              </p:nvSpPr>
              <p:spPr>
                <a:xfrm>
                  <a:off x="9211188" y="4059191"/>
                  <a:ext cx="124788" cy="398630"/>
                </a:xfrm>
                <a:custGeom>
                  <a:avLst/>
                  <a:gdLst>
                    <a:gd name="connsiteX0" fmla="*/ 0 w 124788"/>
                    <a:gd name="connsiteY0" fmla="*/ 0 h 398630"/>
                    <a:gd name="connsiteX1" fmla="*/ 124789 w 124788"/>
                    <a:gd name="connsiteY1" fmla="*/ 0 h 398630"/>
                    <a:gd name="connsiteX2" fmla="*/ 124789 w 124788"/>
                    <a:gd name="connsiteY2" fmla="*/ 398631 h 398630"/>
                    <a:gd name="connsiteX3" fmla="*/ 0 w 124788"/>
                    <a:gd name="connsiteY3" fmla="*/ 398631 h 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88" h="398630">
                      <a:moveTo>
                        <a:pt x="0" y="0"/>
                      </a:moveTo>
                      <a:lnTo>
                        <a:pt x="124789" y="0"/>
                      </a:lnTo>
                      <a:lnTo>
                        <a:pt x="124789" y="398631"/>
                      </a:lnTo>
                      <a:lnTo>
                        <a:pt x="0" y="398631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7" name="任意多边形: 形状 406"/>
                <p:cNvSpPr/>
                <p:nvPr/>
              </p:nvSpPr>
              <p:spPr>
                <a:xfrm>
                  <a:off x="9160926" y="4394560"/>
                  <a:ext cx="225312" cy="225312"/>
                </a:xfrm>
                <a:custGeom>
                  <a:avLst/>
                  <a:gdLst>
                    <a:gd name="connsiteX0" fmla="*/ 225313 w 225312"/>
                    <a:gd name="connsiteY0" fmla="*/ 112656 h 225312"/>
                    <a:gd name="connsiteX1" fmla="*/ 112657 w 225312"/>
                    <a:gd name="connsiteY1" fmla="*/ 225313 h 225312"/>
                    <a:gd name="connsiteX2" fmla="*/ 0 w 225312"/>
                    <a:gd name="connsiteY2" fmla="*/ 112656 h 225312"/>
                    <a:gd name="connsiteX3" fmla="*/ 112657 w 225312"/>
                    <a:gd name="connsiteY3" fmla="*/ 0 h 225312"/>
                    <a:gd name="connsiteX4" fmla="*/ 225313 w 225312"/>
                    <a:gd name="connsiteY4" fmla="*/ 112656 h 22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12" h="225312">
                      <a:moveTo>
                        <a:pt x="225313" y="112656"/>
                      </a:moveTo>
                      <a:cubicBezTo>
                        <a:pt x="225313" y="174875"/>
                        <a:pt x="174875" y="225313"/>
                        <a:pt x="112657" y="225313"/>
                      </a:cubicBezTo>
                      <a:cubicBezTo>
                        <a:pt x="50438" y="225313"/>
                        <a:pt x="0" y="174875"/>
                        <a:pt x="0" y="112656"/>
                      </a:cubicBezTo>
                      <a:cubicBezTo>
                        <a:pt x="0" y="50438"/>
                        <a:pt x="50438" y="0"/>
                        <a:pt x="112657" y="0"/>
                      </a:cubicBezTo>
                      <a:cubicBezTo>
                        <a:pt x="174875" y="0"/>
                        <a:pt x="225313" y="50438"/>
                        <a:pt x="225313" y="112656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08" name="任意多边形: 形状 407"/>
                <p:cNvSpPr/>
                <p:nvPr/>
              </p:nvSpPr>
              <p:spPr>
                <a:xfrm>
                  <a:off x="9153820" y="3845317"/>
                  <a:ext cx="270028" cy="299146"/>
                </a:xfrm>
                <a:custGeom>
                  <a:avLst/>
                  <a:gdLst>
                    <a:gd name="connsiteX0" fmla="*/ 270029 w 270028"/>
                    <a:gd name="connsiteY0" fmla="*/ 149573 h 299146"/>
                    <a:gd name="connsiteX1" fmla="*/ 135014 w 270028"/>
                    <a:gd name="connsiteY1" fmla="*/ 299146 h 299146"/>
                    <a:gd name="connsiteX2" fmla="*/ 0 w 270028"/>
                    <a:gd name="connsiteY2" fmla="*/ 149573 h 299146"/>
                    <a:gd name="connsiteX3" fmla="*/ 135014 w 270028"/>
                    <a:gd name="connsiteY3" fmla="*/ 0 h 299146"/>
                    <a:gd name="connsiteX4" fmla="*/ 270029 w 270028"/>
                    <a:gd name="connsiteY4" fmla="*/ 149573 h 29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028" h="299146">
                      <a:moveTo>
                        <a:pt x="270029" y="149573"/>
                      </a:moveTo>
                      <a:cubicBezTo>
                        <a:pt x="270029" y="232180"/>
                        <a:pt x="209581" y="299146"/>
                        <a:pt x="135014" y="299146"/>
                      </a:cubicBezTo>
                      <a:cubicBezTo>
                        <a:pt x="60448" y="299146"/>
                        <a:pt x="0" y="232180"/>
                        <a:pt x="0" y="149573"/>
                      </a:cubicBezTo>
                      <a:cubicBezTo>
                        <a:pt x="0" y="66966"/>
                        <a:pt x="60448" y="0"/>
                        <a:pt x="135014" y="0"/>
                      </a:cubicBezTo>
                      <a:cubicBezTo>
                        <a:pt x="209581" y="0"/>
                        <a:pt x="270029" y="66966"/>
                        <a:pt x="270029" y="1495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409" name="图形 233"/>
              <p:cNvGrpSpPr/>
              <p:nvPr/>
            </p:nvGrpSpPr>
            <p:grpSpPr>
              <a:xfrm>
                <a:off x="8980329" y="1269470"/>
                <a:ext cx="1278737" cy="1348411"/>
                <a:chOff x="8980329" y="1269470"/>
                <a:chExt cx="1278737" cy="1348411"/>
              </a:xfrm>
            </p:grpSpPr>
            <p:sp>
              <p:nvSpPr>
                <p:cNvPr id="410" name="任意多边形: 形状 409"/>
                <p:cNvSpPr/>
                <p:nvPr/>
              </p:nvSpPr>
              <p:spPr>
                <a:xfrm>
                  <a:off x="9419862" y="2295510"/>
                  <a:ext cx="399670" cy="280947"/>
                </a:xfrm>
                <a:custGeom>
                  <a:avLst/>
                  <a:gdLst>
                    <a:gd name="connsiteX0" fmla="*/ 367607 w 399670"/>
                    <a:gd name="connsiteY0" fmla="*/ 0 h 280947"/>
                    <a:gd name="connsiteX1" fmla="*/ 32064 w 399670"/>
                    <a:gd name="connsiteY1" fmla="*/ 0 h 280947"/>
                    <a:gd name="connsiteX2" fmla="*/ 0 w 399670"/>
                    <a:gd name="connsiteY2" fmla="*/ 280948 h 280947"/>
                    <a:gd name="connsiteX3" fmla="*/ 399671 w 399670"/>
                    <a:gd name="connsiteY3" fmla="*/ 280948 h 280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9670" h="280947">
                      <a:moveTo>
                        <a:pt x="367607" y="0"/>
                      </a:moveTo>
                      <a:lnTo>
                        <a:pt x="32064" y="0"/>
                      </a:lnTo>
                      <a:lnTo>
                        <a:pt x="0" y="280948"/>
                      </a:lnTo>
                      <a:lnTo>
                        <a:pt x="399671" y="280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1" name="任意多边形: 形状 410"/>
                <p:cNvSpPr/>
                <p:nvPr/>
              </p:nvSpPr>
              <p:spPr>
                <a:xfrm>
                  <a:off x="9374627" y="2576458"/>
                  <a:ext cx="490142" cy="41422"/>
                </a:xfrm>
                <a:custGeom>
                  <a:avLst/>
                  <a:gdLst>
                    <a:gd name="connsiteX0" fmla="*/ 448719 w 490142"/>
                    <a:gd name="connsiteY0" fmla="*/ 0 h 41422"/>
                    <a:gd name="connsiteX1" fmla="*/ 41423 w 490142"/>
                    <a:gd name="connsiteY1" fmla="*/ 0 h 41422"/>
                    <a:gd name="connsiteX2" fmla="*/ 0 w 490142"/>
                    <a:gd name="connsiteY2" fmla="*/ 41423 h 41422"/>
                    <a:gd name="connsiteX3" fmla="*/ 0 w 490142"/>
                    <a:gd name="connsiteY3" fmla="*/ 41423 h 41422"/>
                    <a:gd name="connsiteX4" fmla="*/ 490142 w 490142"/>
                    <a:gd name="connsiteY4" fmla="*/ 41423 h 41422"/>
                    <a:gd name="connsiteX5" fmla="*/ 490142 w 490142"/>
                    <a:gd name="connsiteY5" fmla="*/ 41423 h 41422"/>
                    <a:gd name="connsiteX6" fmla="*/ 448719 w 490142"/>
                    <a:gd name="connsiteY6" fmla="*/ 0 h 41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0142" h="41422">
                      <a:moveTo>
                        <a:pt x="448719" y="0"/>
                      </a:moveTo>
                      <a:lnTo>
                        <a:pt x="41423" y="0"/>
                      </a:lnTo>
                      <a:cubicBezTo>
                        <a:pt x="18545" y="0"/>
                        <a:pt x="0" y="18545"/>
                        <a:pt x="0" y="41423"/>
                      </a:cubicBezTo>
                      <a:lnTo>
                        <a:pt x="0" y="41423"/>
                      </a:lnTo>
                      <a:lnTo>
                        <a:pt x="490142" y="41423"/>
                      </a:lnTo>
                      <a:lnTo>
                        <a:pt x="490142" y="41423"/>
                      </a:lnTo>
                      <a:cubicBezTo>
                        <a:pt x="490142" y="18545"/>
                        <a:pt x="471597" y="0"/>
                        <a:pt x="44871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2" name="任意多边形: 形状 411"/>
                <p:cNvSpPr/>
                <p:nvPr/>
              </p:nvSpPr>
              <p:spPr>
                <a:xfrm>
                  <a:off x="9026951" y="1642622"/>
                  <a:ext cx="87698" cy="451665"/>
                </a:xfrm>
                <a:custGeom>
                  <a:avLst/>
                  <a:gdLst>
                    <a:gd name="connsiteX0" fmla="*/ 87699 w 87698"/>
                    <a:gd name="connsiteY0" fmla="*/ 451666 h 451665"/>
                    <a:gd name="connsiteX1" fmla="*/ 87699 w 87698"/>
                    <a:gd name="connsiteY1" fmla="*/ 451666 h 451665"/>
                    <a:gd name="connsiteX2" fmla="*/ 87699 w 87698"/>
                    <a:gd name="connsiteY2" fmla="*/ 0 h 451665"/>
                    <a:gd name="connsiteX3" fmla="*/ 87699 w 87698"/>
                    <a:gd name="connsiteY3" fmla="*/ 0 h 451665"/>
                    <a:gd name="connsiteX4" fmla="*/ 0 w 87698"/>
                    <a:gd name="connsiteY4" fmla="*/ 87699 h 451665"/>
                    <a:gd name="connsiteX5" fmla="*/ 0 w 87698"/>
                    <a:gd name="connsiteY5" fmla="*/ 363967 h 451665"/>
                    <a:gd name="connsiteX6" fmla="*/ 87699 w 87698"/>
                    <a:gd name="connsiteY6" fmla="*/ 451666 h 45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698" h="451665">
                      <a:moveTo>
                        <a:pt x="87699" y="451666"/>
                      </a:moveTo>
                      <a:lnTo>
                        <a:pt x="87699" y="451666"/>
                      </a:lnTo>
                      <a:lnTo>
                        <a:pt x="87699" y="0"/>
                      </a:lnTo>
                      <a:lnTo>
                        <a:pt x="87699" y="0"/>
                      </a:lnTo>
                      <a:cubicBezTo>
                        <a:pt x="39170" y="0"/>
                        <a:pt x="0" y="39343"/>
                        <a:pt x="0" y="87699"/>
                      </a:cubicBezTo>
                      <a:lnTo>
                        <a:pt x="0" y="363967"/>
                      </a:lnTo>
                      <a:cubicBezTo>
                        <a:pt x="0" y="412496"/>
                        <a:pt x="39343" y="451666"/>
                        <a:pt x="87699" y="4516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3" name="任意多边形: 形状 412"/>
                <p:cNvSpPr/>
                <p:nvPr/>
              </p:nvSpPr>
              <p:spPr>
                <a:xfrm>
                  <a:off x="8980329" y="1748520"/>
                  <a:ext cx="46622" cy="239871"/>
                </a:xfrm>
                <a:custGeom>
                  <a:avLst/>
                  <a:gdLst>
                    <a:gd name="connsiteX0" fmla="*/ 46622 w 46622"/>
                    <a:gd name="connsiteY0" fmla="*/ 239872 h 239871"/>
                    <a:gd name="connsiteX1" fmla="*/ 46622 w 46622"/>
                    <a:gd name="connsiteY1" fmla="*/ 239872 h 239871"/>
                    <a:gd name="connsiteX2" fmla="*/ 46622 w 46622"/>
                    <a:gd name="connsiteY2" fmla="*/ 0 h 239871"/>
                    <a:gd name="connsiteX3" fmla="*/ 46622 w 46622"/>
                    <a:gd name="connsiteY3" fmla="*/ 0 h 239871"/>
                    <a:gd name="connsiteX4" fmla="*/ 0 w 46622"/>
                    <a:gd name="connsiteY4" fmla="*/ 46622 h 239871"/>
                    <a:gd name="connsiteX5" fmla="*/ 0 w 46622"/>
                    <a:gd name="connsiteY5" fmla="*/ 193423 h 239871"/>
                    <a:gd name="connsiteX6" fmla="*/ 46622 w 46622"/>
                    <a:gd name="connsiteY6" fmla="*/ 239872 h 239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622" h="239871">
                      <a:moveTo>
                        <a:pt x="46622" y="239872"/>
                      </a:moveTo>
                      <a:lnTo>
                        <a:pt x="46622" y="239872"/>
                      </a:lnTo>
                      <a:lnTo>
                        <a:pt x="46622" y="0"/>
                      </a:lnTo>
                      <a:lnTo>
                        <a:pt x="46622" y="0"/>
                      </a:lnTo>
                      <a:cubicBezTo>
                        <a:pt x="20971" y="0"/>
                        <a:pt x="0" y="20798"/>
                        <a:pt x="0" y="46622"/>
                      </a:cubicBezTo>
                      <a:lnTo>
                        <a:pt x="0" y="193423"/>
                      </a:lnTo>
                      <a:cubicBezTo>
                        <a:pt x="0" y="219074"/>
                        <a:pt x="20971" y="239872"/>
                        <a:pt x="46622" y="2398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4" name="任意多边形: 形状 413"/>
                <p:cNvSpPr/>
                <p:nvPr/>
              </p:nvSpPr>
              <p:spPr>
                <a:xfrm>
                  <a:off x="9114650" y="1290268"/>
                  <a:ext cx="1010095" cy="1166427"/>
                </a:xfrm>
                <a:custGeom>
                  <a:avLst/>
                  <a:gdLst>
                    <a:gd name="connsiteX0" fmla="*/ 972485 w 1010095"/>
                    <a:gd name="connsiteY0" fmla="*/ 236059 h 1166427"/>
                    <a:gd name="connsiteX1" fmla="*/ 505048 w 1010095"/>
                    <a:gd name="connsiteY1" fmla="*/ 0 h 1166427"/>
                    <a:gd name="connsiteX2" fmla="*/ 37610 w 1010095"/>
                    <a:gd name="connsiteY2" fmla="*/ 236059 h 1166427"/>
                    <a:gd name="connsiteX3" fmla="*/ 0 w 1010095"/>
                    <a:gd name="connsiteY3" fmla="*/ 352528 h 1166427"/>
                    <a:gd name="connsiteX4" fmla="*/ 0 w 1010095"/>
                    <a:gd name="connsiteY4" fmla="*/ 813726 h 1166427"/>
                    <a:gd name="connsiteX5" fmla="*/ 40383 w 1010095"/>
                    <a:gd name="connsiteY5" fmla="*/ 934009 h 1166427"/>
                    <a:gd name="connsiteX6" fmla="*/ 505048 w 1010095"/>
                    <a:gd name="connsiteY6" fmla="*/ 1166428 h 1166427"/>
                    <a:gd name="connsiteX7" fmla="*/ 969712 w 1010095"/>
                    <a:gd name="connsiteY7" fmla="*/ 934009 h 1166427"/>
                    <a:gd name="connsiteX8" fmla="*/ 1010095 w 1010095"/>
                    <a:gd name="connsiteY8" fmla="*/ 813726 h 1166427"/>
                    <a:gd name="connsiteX9" fmla="*/ 1010095 w 1010095"/>
                    <a:gd name="connsiteY9" fmla="*/ 352528 h 1166427"/>
                    <a:gd name="connsiteX10" fmla="*/ 972485 w 1010095"/>
                    <a:gd name="connsiteY10" fmla="*/ 236059 h 116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0095" h="1166427">
                      <a:moveTo>
                        <a:pt x="972485" y="236059"/>
                      </a:moveTo>
                      <a:cubicBezTo>
                        <a:pt x="866415" y="93072"/>
                        <a:pt x="696564" y="347"/>
                        <a:pt x="505048" y="0"/>
                      </a:cubicBezTo>
                      <a:cubicBezTo>
                        <a:pt x="313532" y="347"/>
                        <a:pt x="143680" y="93245"/>
                        <a:pt x="37610" y="236059"/>
                      </a:cubicBezTo>
                      <a:cubicBezTo>
                        <a:pt x="12652" y="269682"/>
                        <a:pt x="0" y="310759"/>
                        <a:pt x="0" y="352528"/>
                      </a:cubicBezTo>
                      <a:lnTo>
                        <a:pt x="0" y="813726"/>
                      </a:lnTo>
                      <a:cubicBezTo>
                        <a:pt x="0" y="857056"/>
                        <a:pt x="14212" y="899345"/>
                        <a:pt x="40383" y="934009"/>
                      </a:cubicBezTo>
                      <a:cubicBezTo>
                        <a:pt x="146627" y="1074916"/>
                        <a:pt x="315091" y="1166081"/>
                        <a:pt x="505048" y="1166428"/>
                      </a:cubicBezTo>
                      <a:cubicBezTo>
                        <a:pt x="695004" y="1166081"/>
                        <a:pt x="863468" y="1074916"/>
                        <a:pt x="969712" y="934009"/>
                      </a:cubicBezTo>
                      <a:cubicBezTo>
                        <a:pt x="995883" y="899345"/>
                        <a:pt x="1010095" y="857229"/>
                        <a:pt x="1010095" y="813726"/>
                      </a:cubicBezTo>
                      <a:lnTo>
                        <a:pt x="1010095" y="352528"/>
                      </a:lnTo>
                      <a:cubicBezTo>
                        <a:pt x="1010095" y="310759"/>
                        <a:pt x="997443" y="269682"/>
                        <a:pt x="972485" y="23605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194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5" name="任意多边形: 形状 414"/>
                <p:cNvSpPr/>
                <p:nvPr/>
              </p:nvSpPr>
              <p:spPr>
                <a:xfrm>
                  <a:off x="9243945" y="1269470"/>
                  <a:ext cx="751678" cy="323800"/>
                </a:xfrm>
                <a:custGeom>
                  <a:avLst/>
                  <a:gdLst>
                    <a:gd name="connsiteX0" fmla="*/ 375753 w 751678"/>
                    <a:gd name="connsiteY0" fmla="*/ 0 h 323800"/>
                    <a:gd name="connsiteX1" fmla="*/ 0 w 751678"/>
                    <a:gd name="connsiteY1" fmla="*/ 138481 h 323800"/>
                    <a:gd name="connsiteX2" fmla="*/ 0 w 751678"/>
                    <a:gd name="connsiteY2" fmla="*/ 185797 h 323800"/>
                    <a:gd name="connsiteX3" fmla="*/ 85099 w 751678"/>
                    <a:gd name="connsiteY3" fmla="*/ 285281 h 323800"/>
                    <a:gd name="connsiteX4" fmla="*/ 289440 w 751678"/>
                    <a:gd name="connsiteY4" fmla="*/ 317171 h 323800"/>
                    <a:gd name="connsiteX5" fmla="*/ 462238 w 751678"/>
                    <a:gd name="connsiteY5" fmla="*/ 317171 h 323800"/>
                    <a:gd name="connsiteX6" fmla="*/ 666580 w 751678"/>
                    <a:gd name="connsiteY6" fmla="*/ 285281 h 323800"/>
                    <a:gd name="connsiteX7" fmla="*/ 751679 w 751678"/>
                    <a:gd name="connsiteY7" fmla="*/ 185797 h 323800"/>
                    <a:gd name="connsiteX8" fmla="*/ 751679 w 751678"/>
                    <a:gd name="connsiteY8" fmla="*/ 138481 h 323800"/>
                    <a:gd name="connsiteX9" fmla="*/ 375753 w 751678"/>
                    <a:gd name="connsiteY9" fmla="*/ 0 h 323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1678" h="323800">
                      <a:moveTo>
                        <a:pt x="375753" y="0"/>
                      </a:moveTo>
                      <a:cubicBezTo>
                        <a:pt x="232419" y="347"/>
                        <a:pt x="101391" y="52342"/>
                        <a:pt x="0" y="138481"/>
                      </a:cubicBezTo>
                      <a:lnTo>
                        <a:pt x="0" y="185797"/>
                      </a:lnTo>
                      <a:cubicBezTo>
                        <a:pt x="0" y="235365"/>
                        <a:pt x="36223" y="277655"/>
                        <a:pt x="85099" y="285281"/>
                      </a:cubicBezTo>
                      <a:lnTo>
                        <a:pt x="289440" y="317171"/>
                      </a:lnTo>
                      <a:cubicBezTo>
                        <a:pt x="346635" y="326011"/>
                        <a:pt x="405043" y="326011"/>
                        <a:pt x="462238" y="317171"/>
                      </a:cubicBezTo>
                      <a:lnTo>
                        <a:pt x="666580" y="285281"/>
                      </a:lnTo>
                      <a:cubicBezTo>
                        <a:pt x="715629" y="277655"/>
                        <a:pt x="751679" y="235365"/>
                        <a:pt x="751679" y="185797"/>
                      </a:cubicBezTo>
                      <a:lnTo>
                        <a:pt x="751679" y="138481"/>
                      </a:lnTo>
                      <a:cubicBezTo>
                        <a:pt x="650288" y="52342"/>
                        <a:pt x="519086" y="347"/>
                        <a:pt x="37575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6" name="任意多边形: 形状 415"/>
                <p:cNvSpPr/>
                <p:nvPr/>
              </p:nvSpPr>
              <p:spPr>
                <a:xfrm>
                  <a:off x="10124745" y="1642622"/>
                  <a:ext cx="87698" cy="451665"/>
                </a:xfrm>
                <a:custGeom>
                  <a:avLst/>
                  <a:gdLst>
                    <a:gd name="connsiteX0" fmla="*/ 0 w 87698"/>
                    <a:gd name="connsiteY0" fmla="*/ 451666 h 451665"/>
                    <a:gd name="connsiteX1" fmla="*/ 0 w 87698"/>
                    <a:gd name="connsiteY1" fmla="*/ 451666 h 451665"/>
                    <a:gd name="connsiteX2" fmla="*/ 0 w 87698"/>
                    <a:gd name="connsiteY2" fmla="*/ 0 h 451665"/>
                    <a:gd name="connsiteX3" fmla="*/ 0 w 87698"/>
                    <a:gd name="connsiteY3" fmla="*/ 0 h 451665"/>
                    <a:gd name="connsiteX4" fmla="*/ 87699 w 87698"/>
                    <a:gd name="connsiteY4" fmla="*/ 87699 h 451665"/>
                    <a:gd name="connsiteX5" fmla="*/ 87699 w 87698"/>
                    <a:gd name="connsiteY5" fmla="*/ 363967 h 451665"/>
                    <a:gd name="connsiteX6" fmla="*/ 0 w 87698"/>
                    <a:gd name="connsiteY6" fmla="*/ 451666 h 451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698" h="451665">
                      <a:moveTo>
                        <a:pt x="0" y="451666"/>
                      </a:moveTo>
                      <a:lnTo>
                        <a:pt x="0" y="451666"/>
                      </a:ln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48529" y="0"/>
                        <a:pt x="87699" y="39343"/>
                        <a:pt x="87699" y="87699"/>
                      </a:cubicBezTo>
                      <a:lnTo>
                        <a:pt x="87699" y="363967"/>
                      </a:lnTo>
                      <a:cubicBezTo>
                        <a:pt x="87699" y="412496"/>
                        <a:pt x="48529" y="451666"/>
                        <a:pt x="0" y="4516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7" name="任意多边形: 形状 416"/>
                <p:cNvSpPr/>
                <p:nvPr/>
              </p:nvSpPr>
              <p:spPr>
                <a:xfrm>
                  <a:off x="10212444" y="1748520"/>
                  <a:ext cx="46622" cy="239871"/>
                </a:xfrm>
                <a:custGeom>
                  <a:avLst/>
                  <a:gdLst>
                    <a:gd name="connsiteX0" fmla="*/ 0 w 46622"/>
                    <a:gd name="connsiteY0" fmla="*/ 239872 h 239871"/>
                    <a:gd name="connsiteX1" fmla="*/ 0 w 46622"/>
                    <a:gd name="connsiteY1" fmla="*/ 239872 h 239871"/>
                    <a:gd name="connsiteX2" fmla="*/ 0 w 46622"/>
                    <a:gd name="connsiteY2" fmla="*/ 0 h 239871"/>
                    <a:gd name="connsiteX3" fmla="*/ 0 w 46622"/>
                    <a:gd name="connsiteY3" fmla="*/ 0 h 239871"/>
                    <a:gd name="connsiteX4" fmla="*/ 46622 w 46622"/>
                    <a:gd name="connsiteY4" fmla="*/ 46622 h 239871"/>
                    <a:gd name="connsiteX5" fmla="*/ 46622 w 46622"/>
                    <a:gd name="connsiteY5" fmla="*/ 193423 h 239871"/>
                    <a:gd name="connsiteX6" fmla="*/ 0 w 46622"/>
                    <a:gd name="connsiteY6" fmla="*/ 239872 h 239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622" h="239871">
                      <a:moveTo>
                        <a:pt x="0" y="239872"/>
                      </a:moveTo>
                      <a:lnTo>
                        <a:pt x="0" y="239872"/>
                      </a:ln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25651" y="0"/>
                        <a:pt x="46622" y="20798"/>
                        <a:pt x="46622" y="46622"/>
                      </a:cubicBezTo>
                      <a:lnTo>
                        <a:pt x="46622" y="193423"/>
                      </a:lnTo>
                      <a:cubicBezTo>
                        <a:pt x="46622" y="219074"/>
                        <a:pt x="25824" y="239872"/>
                        <a:pt x="0" y="23987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8" name="任意多边形: 形状 417"/>
                <p:cNvSpPr/>
                <p:nvPr/>
              </p:nvSpPr>
              <p:spPr>
                <a:xfrm>
                  <a:off x="9142034" y="1674166"/>
                  <a:ext cx="936608" cy="456908"/>
                </a:xfrm>
                <a:custGeom>
                  <a:avLst/>
                  <a:gdLst>
                    <a:gd name="connsiteX0" fmla="*/ 847003 w 936608"/>
                    <a:gd name="connsiteY0" fmla="*/ 0 h 456908"/>
                    <a:gd name="connsiteX1" fmla="*/ 468304 w 936608"/>
                    <a:gd name="connsiteY1" fmla="*/ 0 h 456908"/>
                    <a:gd name="connsiteX2" fmla="*/ 89432 w 936608"/>
                    <a:gd name="connsiteY2" fmla="*/ 0 h 456908"/>
                    <a:gd name="connsiteX3" fmla="*/ 0 w 936608"/>
                    <a:gd name="connsiteY3" fmla="*/ 89432 h 456908"/>
                    <a:gd name="connsiteX4" fmla="*/ 0 w 936608"/>
                    <a:gd name="connsiteY4" fmla="*/ 234325 h 456908"/>
                    <a:gd name="connsiteX5" fmla="*/ 157372 w 936608"/>
                    <a:gd name="connsiteY5" fmla="*/ 421162 h 456908"/>
                    <a:gd name="connsiteX6" fmla="*/ 262923 w 936608"/>
                    <a:gd name="connsiteY6" fmla="*/ 439360 h 456908"/>
                    <a:gd name="connsiteX7" fmla="*/ 673686 w 936608"/>
                    <a:gd name="connsiteY7" fmla="*/ 439360 h 456908"/>
                    <a:gd name="connsiteX8" fmla="*/ 779236 w 936608"/>
                    <a:gd name="connsiteY8" fmla="*/ 421162 h 456908"/>
                    <a:gd name="connsiteX9" fmla="*/ 936609 w 936608"/>
                    <a:gd name="connsiteY9" fmla="*/ 234325 h 456908"/>
                    <a:gd name="connsiteX10" fmla="*/ 936609 w 936608"/>
                    <a:gd name="connsiteY10" fmla="*/ 89432 h 456908"/>
                    <a:gd name="connsiteX11" fmla="*/ 847003 w 936608"/>
                    <a:gd name="connsiteY11" fmla="*/ 0 h 456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36608" h="456908">
                      <a:moveTo>
                        <a:pt x="847003" y="0"/>
                      </a:moveTo>
                      <a:lnTo>
                        <a:pt x="468304" y="0"/>
                      </a:lnTo>
                      <a:lnTo>
                        <a:pt x="89432" y="0"/>
                      </a:lnTo>
                      <a:cubicBezTo>
                        <a:pt x="40036" y="0"/>
                        <a:pt x="0" y="40036"/>
                        <a:pt x="0" y="89432"/>
                      </a:cubicBezTo>
                      <a:lnTo>
                        <a:pt x="0" y="234325"/>
                      </a:lnTo>
                      <a:cubicBezTo>
                        <a:pt x="0" y="326704"/>
                        <a:pt x="66381" y="405563"/>
                        <a:pt x="157372" y="421162"/>
                      </a:cubicBezTo>
                      <a:lnTo>
                        <a:pt x="262923" y="439360"/>
                      </a:lnTo>
                      <a:cubicBezTo>
                        <a:pt x="398804" y="462758"/>
                        <a:pt x="537631" y="462758"/>
                        <a:pt x="673686" y="439360"/>
                      </a:cubicBezTo>
                      <a:lnTo>
                        <a:pt x="779236" y="421162"/>
                      </a:lnTo>
                      <a:cubicBezTo>
                        <a:pt x="870228" y="405563"/>
                        <a:pt x="936609" y="326704"/>
                        <a:pt x="936609" y="234325"/>
                      </a:cubicBezTo>
                      <a:lnTo>
                        <a:pt x="936609" y="89432"/>
                      </a:lnTo>
                      <a:cubicBezTo>
                        <a:pt x="936609" y="40036"/>
                        <a:pt x="896399" y="0"/>
                        <a:pt x="847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19" name="任意多边形: 形状 418"/>
                <p:cNvSpPr/>
                <p:nvPr/>
              </p:nvSpPr>
              <p:spPr>
                <a:xfrm>
                  <a:off x="9197669" y="1687165"/>
                  <a:ext cx="844403" cy="411716"/>
                </a:xfrm>
                <a:custGeom>
                  <a:avLst/>
                  <a:gdLst>
                    <a:gd name="connsiteX0" fmla="*/ 763464 w 844403"/>
                    <a:gd name="connsiteY0" fmla="*/ 0 h 411716"/>
                    <a:gd name="connsiteX1" fmla="*/ 422029 w 844403"/>
                    <a:gd name="connsiteY1" fmla="*/ 0 h 411716"/>
                    <a:gd name="connsiteX2" fmla="*/ 80593 w 844403"/>
                    <a:gd name="connsiteY2" fmla="*/ 0 h 411716"/>
                    <a:gd name="connsiteX3" fmla="*/ 0 w 844403"/>
                    <a:gd name="connsiteY3" fmla="*/ 80593 h 411716"/>
                    <a:gd name="connsiteX4" fmla="*/ 0 w 844403"/>
                    <a:gd name="connsiteY4" fmla="*/ 211101 h 411716"/>
                    <a:gd name="connsiteX5" fmla="*/ 141947 w 844403"/>
                    <a:gd name="connsiteY5" fmla="*/ 379566 h 411716"/>
                    <a:gd name="connsiteX6" fmla="*/ 237099 w 844403"/>
                    <a:gd name="connsiteY6" fmla="*/ 395858 h 411716"/>
                    <a:gd name="connsiteX7" fmla="*/ 607305 w 844403"/>
                    <a:gd name="connsiteY7" fmla="*/ 395858 h 411716"/>
                    <a:gd name="connsiteX8" fmla="*/ 702457 w 844403"/>
                    <a:gd name="connsiteY8" fmla="*/ 379566 h 411716"/>
                    <a:gd name="connsiteX9" fmla="*/ 844404 w 844403"/>
                    <a:gd name="connsiteY9" fmla="*/ 211101 h 411716"/>
                    <a:gd name="connsiteX10" fmla="*/ 844404 w 844403"/>
                    <a:gd name="connsiteY10" fmla="*/ 80593 h 411716"/>
                    <a:gd name="connsiteX11" fmla="*/ 763464 w 844403"/>
                    <a:gd name="connsiteY11" fmla="*/ 0 h 411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4403" h="411716">
                      <a:moveTo>
                        <a:pt x="763464" y="0"/>
                      </a:moveTo>
                      <a:lnTo>
                        <a:pt x="422029" y="0"/>
                      </a:lnTo>
                      <a:lnTo>
                        <a:pt x="80593" y="0"/>
                      </a:lnTo>
                      <a:cubicBezTo>
                        <a:pt x="36050" y="0"/>
                        <a:pt x="0" y="36050"/>
                        <a:pt x="0" y="80593"/>
                      </a:cubicBezTo>
                      <a:lnTo>
                        <a:pt x="0" y="211101"/>
                      </a:lnTo>
                      <a:cubicBezTo>
                        <a:pt x="0" y="294293"/>
                        <a:pt x="59968" y="365354"/>
                        <a:pt x="141947" y="379566"/>
                      </a:cubicBezTo>
                      <a:lnTo>
                        <a:pt x="237099" y="395858"/>
                      </a:lnTo>
                      <a:cubicBezTo>
                        <a:pt x="359634" y="417002"/>
                        <a:pt x="484769" y="417002"/>
                        <a:pt x="607305" y="395858"/>
                      </a:cubicBezTo>
                      <a:lnTo>
                        <a:pt x="702457" y="379566"/>
                      </a:lnTo>
                      <a:cubicBezTo>
                        <a:pt x="784436" y="365527"/>
                        <a:pt x="844404" y="294293"/>
                        <a:pt x="844404" y="211101"/>
                      </a:cubicBezTo>
                      <a:lnTo>
                        <a:pt x="844404" y="80593"/>
                      </a:lnTo>
                      <a:cubicBezTo>
                        <a:pt x="844057" y="36223"/>
                        <a:pt x="808007" y="0"/>
                        <a:pt x="76346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grpSp>
              <p:nvGrpSpPr>
                <p:cNvPr id="420" name="图形 233"/>
                <p:cNvGrpSpPr/>
                <p:nvPr/>
              </p:nvGrpSpPr>
              <p:grpSpPr>
                <a:xfrm>
                  <a:off x="9712249" y="1773824"/>
                  <a:ext cx="186143" cy="249057"/>
                  <a:chOff x="9712249" y="1773824"/>
                  <a:chExt cx="186143" cy="249057"/>
                </a:xfrm>
              </p:grpSpPr>
              <p:sp>
                <p:nvSpPr>
                  <p:cNvPr id="421" name="任意多边形: 形状 420"/>
                  <p:cNvSpPr/>
                  <p:nvPr/>
                </p:nvSpPr>
                <p:spPr>
                  <a:xfrm>
                    <a:off x="9712249" y="1773824"/>
                    <a:ext cx="186143" cy="249057"/>
                  </a:xfrm>
                  <a:custGeom>
                    <a:avLst/>
                    <a:gdLst>
                      <a:gd name="connsiteX0" fmla="*/ 93072 w 186143"/>
                      <a:gd name="connsiteY0" fmla="*/ 249058 h 249057"/>
                      <a:gd name="connsiteX1" fmla="*/ 186143 w 186143"/>
                      <a:gd name="connsiteY1" fmla="*/ 155986 h 249057"/>
                      <a:gd name="connsiteX2" fmla="*/ 186143 w 186143"/>
                      <a:gd name="connsiteY2" fmla="*/ 93072 h 249057"/>
                      <a:gd name="connsiteX3" fmla="*/ 93072 w 186143"/>
                      <a:gd name="connsiteY3" fmla="*/ 0 h 249057"/>
                      <a:gd name="connsiteX4" fmla="*/ 0 w 186143"/>
                      <a:gd name="connsiteY4" fmla="*/ 93072 h 249057"/>
                      <a:gd name="connsiteX5" fmla="*/ 0 w 186143"/>
                      <a:gd name="connsiteY5" fmla="*/ 155986 h 249057"/>
                      <a:gd name="connsiteX6" fmla="*/ 93072 w 186143"/>
                      <a:gd name="connsiteY6" fmla="*/ 249058 h 24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6143" h="249057">
                        <a:moveTo>
                          <a:pt x="93072" y="249058"/>
                        </a:moveTo>
                        <a:cubicBezTo>
                          <a:pt x="144374" y="249058"/>
                          <a:pt x="186143" y="207288"/>
                          <a:pt x="186143" y="155986"/>
                        </a:cubicBezTo>
                        <a:lnTo>
                          <a:pt x="186143" y="93072"/>
                        </a:lnTo>
                        <a:cubicBezTo>
                          <a:pt x="186143" y="41770"/>
                          <a:pt x="144374" y="0"/>
                          <a:pt x="93072" y="0"/>
                        </a:cubicBezTo>
                        <a:cubicBezTo>
                          <a:pt x="41770" y="0"/>
                          <a:pt x="0" y="41770"/>
                          <a:pt x="0" y="93072"/>
                        </a:cubicBezTo>
                        <a:lnTo>
                          <a:pt x="0" y="155986"/>
                        </a:lnTo>
                        <a:cubicBezTo>
                          <a:pt x="0" y="207288"/>
                          <a:pt x="41770" y="249058"/>
                          <a:pt x="93072" y="24905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422" name="图形 233"/>
                  <p:cNvGrpSpPr/>
                  <p:nvPr/>
                </p:nvGrpSpPr>
                <p:grpSpPr>
                  <a:xfrm>
                    <a:off x="9726461" y="1788036"/>
                    <a:ext cx="157719" cy="220633"/>
                    <a:chOff x="9726461" y="1788036"/>
                    <a:chExt cx="157719" cy="220633"/>
                  </a:xfrm>
                  <a:solidFill>
                    <a:srgbClr val="43B3DF"/>
                  </a:solidFill>
                </p:grpSpPr>
                <p:sp>
                  <p:nvSpPr>
                    <p:cNvPr id="423" name="任意多边形: 形状 422"/>
                    <p:cNvSpPr/>
                    <p:nvPr/>
                  </p:nvSpPr>
                  <p:spPr>
                    <a:xfrm>
                      <a:off x="9726461" y="1853897"/>
                      <a:ext cx="157719" cy="18544"/>
                    </a:xfrm>
                    <a:custGeom>
                      <a:avLst/>
                      <a:gdLst>
                        <a:gd name="connsiteX0" fmla="*/ 157719 w 157719"/>
                        <a:gd name="connsiteY0" fmla="*/ 12999 h 18544"/>
                        <a:gd name="connsiteX1" fmla="*/ 157719 w 157719"/>
                        <a:gd name="connsiteY1" fmla="*/ 18545 h 18544"/>
                        <a:gd name="connsiteX2" fmla="*/ 0 w 157719"/>
                        <a:gd name="connsiteY2" fmla="*/ 18545 h 18544"/>
                        <a:gd name="connsiteX3" fmla="*/ 0 w 157719"/>
                        <a:gd name="connsiteY3" fmla="*/ 12999 h 18544"/>
                        <a:gd name="connsiteX4" fmla="*/ 1213 w 157719"/>
                        <a:gd name="connsiteY4" fmla="*/ 0 h 18544"/>
                        <a:gd name="connsiteX5" fmla="*/ 156506 w 157719"/>
                        <a:gd name="connsiteY5" fmla="*/ 0 h 18544"/>
                        <a:gd name="connsiteX6" fmla="*/ 157719 w 157719"/>
                        <a:gd name="connsiteY6" fmla="*/ 12999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157719" y="12999"/>
                          </a:move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lnTo>
                            <a:pt x="0" y="12999"/>
                          </a:lnTo>
                          <a:cubicBezTo>
                            <a:pt x="0" y="8493"/>
                            <a:pt x="520" y="4333"/>
                            <a:pt x="1213" y="0"/>
                          </a:cubicBezTo>
                          <a:lnTo>
                            <a:pt x="156506" y="0"/>
                          </a:lnTo>
                          <a:cubicBezTo>
                            <a:pt x="157199" y="4333"/>
                            <a:pt x="157719" y="8666"/>
                            <a:pt x="157719" y="12999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4" name="任意多边形: 形状 423"/>
                    <p:cNvSpPr/>
                    <p:nvPr/>
                  </p:nvSpPr>
                  <p:spPr>
                    <a:xfrm>
                      <a:off x="9730621" y="1954768"/>
                      <a:ext cx="149399" cy="18544"/>
                    </a:xfrm>
                    <a:custGeom>
                      <a:avLst/>
                      <a:gdLst>
                        <a:gd name="connsiteX0" fmla="*/ 140387 w 149399"/>
                        <a:gd name="connsiteY0" fmla="*/ 18545 h 18544"/>
                        <a:gd name="connsiteX1" fmla="*/ 9013 w 149399"/>
                        <a:gd name="connsiteY1" fmla="*/ 18545 h 18544"/>
                        <a:gd name="connsiteX2" fmla="*/ 0 w 149399"/>
                        <a:gd name="connsiteY2" fmla="*/ 0 h 18544"/>
                        <a:gd name="connsiteX3" fmla="*/ 149400 w 149399"/>
                        <a:gd name="connsiteY3" fmla="*/ 0 h 18544"/>
                        <a:gd name="connsiteX4" fmla="*/ 140387 w 149399"/>
                        <a:gd name="connsiteY4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399" h="18544">
                          <a:moveTo>
                            <a:pt x="140387" y="18545"/>
                          </a:moveTo>
                          <a:lnTo>
                            <a:pt x="9013" y="18545"/>
                          </a:lnTo>
                          <a:cubicBezTo>
                            <a:pt x="5200" y="12825"/>
                            <a:pt x="2253" y="6586"/>
                            <a:pt x="0" y="0"/>
                          </a:cubicBezTo>
                          <a:lnTo>
                            <a:pt x="149400" y="0"/>
                          </a:lnTo>
                          <a:cubicBezTo>
                            <a:pt x="147147" y="6586"/>
                            <a:pt x="144200" y="12825"/>
                            <a:pt x="140387" y="1854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5" name="任意多边形: 形状 424"/>
                    <p:cNvSpPr/>
                    <p:nvPr/>
                  </p:nvSpPr>
                  <p:spPr>
                    <a:xfrm>
                      <a:off x="9731661" y="1820273"/>
                      <a:ext cx="147146" cy="18544"/>
                    </a:xfrm>
                    <a:custGeom>
                      <a:avLst/>
                      <a:gdLst>
                        <a:gd name="connsiteX0" fmla="*/ 137094 w 147146"/>
                        <a:gd name="connsiteY0" fmla="*/ 0 h 18544"/>
                        <a:gd name="connsiteX1" fmla="*/ 147147 w 147146"/>
                        <a:gd name="connsiteY1" fmla="*/ 18545 h 18544"/>
                        <a:gd name="connsiteX2" fmla="*/ 0 w 147146"/>
                        <a:gd name="connsiteY2" fmla="*/ 18545 h 18544"/>
                        <a:gd name="connsiteX3" fmla="*/ 10052 w 147146"/>
                        <a:gd name="connsiteY3" fmla="*/ 0 h 18544"/>
                        <a:gd name="connsiteX4" fmla="*/ 137094 w 147146"/>
                        <a:gd name="connsiteY4" fmla="*/ 0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7146" h="18544">
                          <a:moveTo>
                            <a:pt x="137094" y="0"/>
                          </a:moveTo>
                          <a:cubicBezTo>
                            <a:pt x="141254" y="5719"/>
                            <a:pt x="144720" y="11786"/>
                            <a:pt x="147147" y="18545"/>
                          </a:cubicBezTo>
                          <a:lnTo>
                            <a:pt x="0" y="18545"/>
                          </a:lnTo>
                          <a:cubicBezTo>
                            <a:pt x="2600" y="11959"/>
                            <a:pt x="5893" y="5719"/>
                            <a:pt x="10052" y="0"/>
                          </a:cubicBezTo>
                          <a:lnTo>
                            <a:pt x="137094" y="0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6" name="任意多边形: 形状 425"/>
                    <p:cNvSpPr/>
                    <p:nvPr/>
                  </p:nvSpPr>
                  <p:spPr>
                    <a:xfrm>
                      <a:off x="9726461" y="1921144"/>
                      <a:ext cx="157719" cy="18544"/>
                    </a:xfrm>
                    <a:custGeom>
                      <a:avLst/>
                      <a:gdLst>
                        <a:gd name="connsiteX0" fmla="*/ 157719 w 157719"/>
                        <a:gd name="connsiteY0" fmla="*/ 8666 h 18544"/>
                        <a:gd name="connsiteX1" fmla="*/ 157026 w 157719"/>
                        <a:gd name="connsiteY1" fmla="*/ 18545 h 18544"/>
                        <a:gd name="connsiteX2" fmla="*/ 693 w 157719"/>
                        <a:gd name="connsiteY2" fmla="*/ 18545 h 18544"/>
                        <a:gd name="connsiteX3" fmla="*/ 0 w 157719"/>
                        <a:gd name="connsiteY3" fmla="*/ 8666 h 18544"/>
                        <a:gd name="connsiteX4" fmla="*/ 0 w 157719"/>
                        <a:gd name="connsiteY4" fmla="*/ 0 h 18544"/>
                        <a:gd name="connsiteX5" fmla="*/ 157719 w 157719"/>
                        <a:gd name="connsiteY5" fmla="*/ 0 h 18544"/>
                        <a:gd name="connsiteX6" fmla="*/ 157719 w 157719"/>
                        <a:gd name="connsiteY6" fmla="*/ 8666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157719" y="8666"/>
                          </a:moveTo>
                          <a:cubicBezTo>
                            <a:pt x="157719" y="11959"/>
                            <a:pt x="157372" y="15252"/>
                            <a:pt x="157026" y="18545"/>
                          </a:cubicBezTo>
                          <a:lnTo>
                            <a:pt x="693" y="18545"/>
                          </a:lnTo>
                          <a:cubicBezTo>
                            <a:pt x="347" y="15252"/>
                            <a:pt x="0" y="11959"/>
                            <a:pt x="0" y="8666"/>
                          </a:cubicBezTo>
                          <a:lnTo>
                            <a:pt x="0" y="0"/>
                          </a:lnTo>
                          <a:lnTo>
                            <a:pt x="157719" y="0"/>
                          </a:lnTo>
                          <a:lnTo>
                            <a:pt x="157719" y="8666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7" name="任意多边形: 形状 426"/>
                    <p:cNvSpPr/>
                    <p:nvPr/>
                  </p:nvSpPr>
                  <p:spPr>
                    <a:xfrm>
                      <a:off x="9752806" y="1988565"/>
                      <a:ext cx="105030" cy="20104"/>
                    </a:xfrm>
                    <a:custGeom>
                      <a:avLst/>
                      <a:gdLst>
                        <a:gd name="connsiteX0" fmla="*/ 52515 w 105030"/>
                        <a:gd name="connsiteY0" fmla="*/ 20105 h 20104"/>
                        <a:gd name="connsiteX1" fmla="*/ 0 w 105030"/>
                        <a:gd name="connsiteY1" fmla="*/ 0 h 20104"/>
                        <a:gd name="connsiteX2" fmla="*/ 105030 w 105030"/>
                        <a:gd name="connsiteY2" fmla="*/ 0 h 20104"/>
                        <a:gd name="connsiteX3" fmla="*/ 52515 w 105030"/>
                        <a:gd name="connsiteY3" fmla="*/ 20105 h 201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030" h="20104">
                          <a:moveTo>
                            <a:pt x="52515" y="20105"/>
                          </a:moveTo>
                          <a:cubicBezTo>
                            <a:pt x="32237" y="20105"/>
                            <a:pt x="13865" y="12479"/>
                            <a:pt x="0" y="0"/>
                          </a:cubicBezTo>
                          <a:lnTo>
                            <a:pt x="105030" y="0"/>
                          </a:lnTo>
                          <a:cubicBezTo>
                            <a:pt x="90992" y="12479"/>
                            <a:pt x="72620" y="20105"/>
                            <a:pt x="52515" y="2010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8" name="任意多边形: 形状 427"/>
                    <p:cNvSpPr/>
                    <p:nvPr/>
                  </p:nvSpPr>
                  <p:spPr>
                    <a:xfrm>
                      <a:off x="9756445" y="1788036"/>
                      <a:ext cx="97751" cy="16985"/>
                    </a:xfrm>
                    <a:custGeom>
                      <a:avLst/>
                      <a:gdLst>
                        <a:gd name="connsiteX0" fmla="*/ 48876 w 97751"/>
                        <a:gd name="connsiteY0" fmla="*/ 0 h 16985"/>
                        <a:gd name="connsiteX1" fmla="*/ 97751 w 97751"/>
                        <a:gd name="connsiteY1" fmla="*/ 16985 h 16985"/>
                        <a:gd name="connsiteX2" fmla="*/ 0 w 97751"/>
                        <a:gd name="connsiteY2" fmla="*/ 16985 h 16985"/>
                        <a:gd name="connsiteX3" fmla="*/ 48876 w 97751"/>
                        <a:gd name="connsiteY3" fmla="*/ 0 h 169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751" h="16985">
                          <a:moveTo>
                            <a:pt x="48876" y="0"/>
                          </a:moveTo>
                          <a:cubicBezTo>
                            <a:pt x="67421" y="0"/>
                            <a:pt x="84232" y="6413"/>
                            <a:pt x="97751" y="16985"/>
                          </a:cubicBezTo>
                          <a:lnTo>
                            <a:pt x="0" y="16985"/>
                          </a:lnTo>
                          <a:cubicBezTo>
                            <a:pt x="13345" y="6413"/>
                            <a:pt x="30331" y="0"/>
                            <a:pt x="48876" y="0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29" name="任意多边形: 形状 428"/>
                    <p:cNvSpPr/>
                    <p:nvPr/>
                  </p:nvSpPr>
                  <p:spPr>
                    <a:xfrm>
                      <a:off x="9726461" y="1887520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0 h 18544"/>
                        <a:gd name="connsiteX1" fmla="*/ 157719 w 157719"/>
                        <a:gd name="connsiteY1" fmla="*/ 0 h 18544"/>
                        <a:gd name="connsiteX2" fmla="*/ 157719 w 157719"/>
                        <a:gd name="connsiteY2" fmla="*/ 18545 h 18544"/>
                        <a:gd name="connsiteX3" fmla="*/ 0 w 157719"/>
                        <a:gd name="connsiteY3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0"/>
                          </a:moveTo>
                          <a:lnTo>
                            <a:pt x="157719" y="0"/>
                          </a:ln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  <p:grpSp>
              <p:nvGrpSpPr>
                <p:cNvPr id="430" name="图形 233"/>
                <p:cNvGrpSpPr/>
                <p:nvPr/>
              </p:nvGrpSpPr>
              <p:grpSpPr>
                <a:xfrm>
                  <a:off x="9341176" y="1773824"/>
                  <a:ext cx="186143" cy="249057"/>
                  <a:chOff x="9341176" y="1773824"/>
                  <a:chExt cx="186143" cy="249057"/>
                </a:xfrm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9341176" y="1773824"/>
                    <a:ext cx="186143" cy="249057"/>
                  </a:xfrm>
                  <a:custGeom>
                    <a:avLst/>
                    <a:gdLst>
                      <a:gd name="connsiteX0" fmla="*/ 93071 w 186143"/>
                      <a:gd name="connsiteY0" fmla="*/ 249058 h 249057"/>
                      <a:gd name="connsiteX1" fmla="*/ 0 w 186143"/>
                      <a:gd name="connsiteY1" fmla="*/ 155986 h 249057"/>
                      <a:gd name="connsiteX2" fmla="*/ 0 w 186143"/>
                      <a:gd name="connsiteY2" fmla="*/ 93072 h 249057"/>
                      <a:gd name="connsiteX3" fmla="*/ 93071 w 186143"/>
                      <a:gd name="connsiteY3" fmla="*/ 0 h 249057"/>
                      <a:gd name="connsiteX4" fmla="*/ 186143 w 186143"/>
                      <a:gd name="connsiteY4" fmla="*/ 93072 h 249057"/>
                      <a:gd name="connsiteX5" fmla="*/ 186143 w 186143"/>
                      <a:gd name="connsiteY5" fmla="*/ 155986 h 249057"/>
                      <a:gd name="connsiteX6" fmla="*/ 93071 w 186143"/>
                      <a:gd name="connsiteY6" fmla="*/ 249058 h 24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6143" h="249057">
                        <a:moveTo>
                          <a:pt x="93071" y="249058"/>
                        </a:moveTo>
                        <a:cubicBezTo>
                          <a:pt x="41769" y="249058"/>
                          <a:pt x="0" y="207288"/>
                          <a:pt x="0" y="155986"/>
                        </a:cubicBezTo>
                        <a:lnTo>
                          <a:pt x="0" y="93072"/>
                        </a:lnTo>
                        <a:cubicBezTo>
                          <a:pt x="0" y="41770"/>
                          <a:pt x="41769" y="0"/>
                          <a:pt x="93071" y="0"/>
                        </a:cubicBezTo>
                        <a:cubicBezTo>
                          <a:pt x="144374" y="0"/>
                          <a:pt x="186143" y="41770"/>
                          <a:pt x="186143" y="93072"/>
                        </a:cubicBezTo>
                        <a:lnTo>
                          <a:pt x="186143" y="155986"/>
                        </a:lnTo>
                        <a:cubicBezTo>
                          <a:pt x="186143" y="207288"/>
                          <a:pt x="144374" y="249058"/>
                          <a:pt x="93071" y="24905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18E3"/>
                      </a:gs>
                      <a:gs pos="95860">
                        <a:srgbClr val="030942"/>
                      </a:gs>
                    </a:gsLst>
                    <a:lin ang="16200000" scaled="1"/>
                  </a:gradFill>
                  <a:ln w="173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汉仪雅酷黑 65W" panose="020B0604020202020204" charset="-122"/>
                      <a:ea typeface="汉仪雅酷黑 65W" panose="020B0604020202020204" charset="-122"/>
                      <a:cs typeface="汉仪君黑-55W" panose="00020600040101010101" charset="-122"/>
                    </a:endParaRPr>
                  </a:p>
                </p:txBody>
              </p:sp>
              <p:grpSp>
                <p:nvGrpSpPr>
                  <p:cNvPr id="432" name="图形 233"/>
                  <p:cNvGrpSpPr/>
                  <p:nvPr/>
                </p:nvGrpSpPr>
                <p:grpSpPr>
                  <a:xfrm>
                    <a:off x="9355388" y="1788036"/>
                    <a:ext cx="157719" cy="220633"/>
                    <a:chOff x="9355388" y="1788036"/>
                    <a:chExt cx="157719" cy="220633"/>
                  </a:xfrm>
                  <a:solidFill>
                    <a:srgbClr val="43B3DF"/>
                  </a:solidFill>
                </p:grpSpPr>
                <p:sp>
                  <p:nvSpPr>
                    <p:cNvPr id="433" name="任意多边形: 形状 432"/>
                    <p:cNvSpPr/>
                    <p:nvPr/>
                  </p:nvSpPr>
                  <p:spPr>
                    <a:xfrm>
                      <a:off x="9355388" y="1853897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12999 h 18544"/>
                        <a:gd name="connsiteX1" fmla="*/ 0 w 157719"/>
                        <a:gd name="connsiteY1" fmla="*/ 18545 h 18544"/>
                        <a:gd name="connsiteX2" fmla="*/ 157719 w 157719"/>
                        <a:gd name="connsiteY2" fmla="*/ 18545 h 18544"/>
                        <a:gd name="connsiteX3" fmla="*/ 157719 w 157719"/>
                        <a:gd name="connsiteY3" fmla="*/ 12999 h 18544"/>
                        <a:gd name="connsiteX4" fmla="*/ 156506 w 157719"/>
                        <a:gd name="connsiteY4" fmla="*/ 0 h 18544"/>
                        <a:gd name="connsiteX5" fmla="*/ 1213 w 157719"/>
                        <a:gd name="connsiteY5" fmla="*/ 0 h 18544"/>
                        <a:gd name="connsiteX6" fmla="*/ 0 w 157719"/>
                        <a:gd name="connsiteY6" fmla="*/ 12999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12999"/>
                          </a:moveTo>
                          <a:lnTo>
                            <a:pt x="0" y="18545"/>
                          </a:lnTo>
                          <a:lnTo>
                            <a:pt x="157719" y="18545"/>
                          </a:lnTo>
                          <a:lnTo>
                            <a:pt x="157719" y="12999"/>
                          </a:lnTo>
                          <a:cubicBezTo>
                            <a:pt x="157719" y="8493"/>
                            <a:pt x="157199" y="4333"/>
                            <a:pt x="156506" y="0"/>
                          </a:cubicBezTo>
                          <a:lnTo>
                            <a:pt x="1213" y="0"/>
                          </a:lnTo>
                          <a:cubicBezTo>
                            <a:pt x="520" y="4333"/>
                            <a:pt x="0" y="8666"/>
                            <a:pt x="0" y="12999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4" name="任意多边形: 形状 433"/>
                    <p:cNvSpPr/>
                    <p:nvPr/>
                  </p:nvSpPr>
                  <p:spPr>
                    <a:xfrm>
                      <a:off x="9359548" y="1954768"/>
                      <a:ext cx="149399" cy="18544"/>
                    </a:xfrm>
                    <a:custGeom>
                      <a:avLst/>
                      <a:gdLst>
                        <a:gd name="connsiteX0" fmla="*/ 9012 w 149399"/>
                        <a:gd name="connsiteY0" fmla="*/ 18545 h 18544"/>
                        <a:gd name="connsiteX1" fmla="*/ 140387 w 149399"/>
                        <a:gd name="connsiteY1" fmla="*/ 18545 h 18544"/>
                        <a:gd name="connsiteX2" fmla="*/ 149400 w 149399"/>
                        <a:gd name="connsiteY2" fmla="*/ 0 h 18544"/>
                        <a:gd name="connsiteX3" fmla="*/ 0 w 149399"/>
                        <a:gd name="connsiteY3" fmla="*/ 0 h 18544"/>
                        <a:gd name="connsiteX4" fmla="*/ 9012 w 149399"/>
                        <a:gd name="connsiteY4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399" h="18544">
                          <a:moveTo>
                            <a:pt x="9012" y="18545"/>
                          </a:moveTo>
                          <a:lnTo>
                            <a:pt x="140387" y="18545"/>
                          </a:lnTo>
                          <a:cubicBezTo>
                            <a:pt x="144200" y="12825"/>
                            <a:pt x="147147" y="6586"/>
                            <a:pt x="149400" y="0"/>
                          </a:cubicBezTo>
                          <a:lnTo>
                            <a:pt x="0" y="0"/>
                          </a:lnTo>
                          <a:cubicBezTo>
                            <a:pt x="2080" y="6586"/>
                            <a:pt x="5199" y="12825"/>
                            <a:pt x="9012" y="1854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5" name="任意多边形: 形状 434"/>
                    <p:cNvSpPr/>
                    <p:nvPr/>
                  </p:nvSpPr>
                  <p:spPr>
                    <a:xfrm>
                      <a:off x="9360588" y="1820273"/>
                      <a:ext cx="147146" cy="18544"/>
                    </a:xfrm>
                    <a:custGeom>
                      <a:avLst/>
                      <a:gdLst>
                        <a:gd name="connsiteX0" fmla="*/ 10052 w 147146"/>
                        <a:gd name="connsiteY0" fmla="*/ 0 h 18544"/>
                        <a:gd name="connsiteX1" fmla="*/ 0 w 147146"/>
                        <a:gd name="connsiteY1" fmla="*/ 18545 h 18544"/>
                        <a:gd name="connsiteX2" fmla="*/ 147147 w 147146"/>
                        <a:gd name="connsiteY2" fmla="*/ 18545 h 18544"/>
                        <a:gd name="connsiteX3" fmla="*/ 137094 w 147146"/>
                        <a:gd name="connsiteY3" fmla="*/ 0 h 18544"/>
                        <a:gd name="connsiteX4" fmla="*/ 10052 w 147146"/>
                        <a:gd name="connsiteY4" fmla="*/ 0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7146" h="18544">
                          <a:moveTo>
                            <a:pt x="10052" y="0"/>
                          </a:moveTo>
                          <a:cubicBezTo>
                            <a:pt x="5893" y="5719"/>
                            <a:pt x="2426" y="11786"/>
                            <a:pt x="0" y="18545"/>
                          </a:cubicBezTo>
                          <a:lnTo>
                            <a:pt x="147147" y="18545"/>
                          </a:lnTo>
                          <a:cubicBezTo>
                            <a:pt x="144547" y="11959"/>
                            <a:pt x="141254" y="5719"/>
                            <a:pt x="137094" y="0"/>
                          </a:cubicBezTo>
                          <a:lnTo>
                            <a:pt x="10052" y="0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6" name="任意多边形: 形状 435"/>
                    <p:cNvSpPr/>
                    <p:nvPr/>
                  </p:nvSpPr>
                  <p:spPr>
                    <a:xfrm>
                      <a:off x="9355388" y="1921144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8666 h 18544"/>
                        <a:gd name="connsiteX1" fmla="*/ 693 w 157719"/>
                        <a:gd name="connsiteY1" fmla="*/ 18545 h 18544"/>
                        <a:gd name="connsiteX2" fmla="*/ 157026 w 157719"/>
                        <a:gd name="connsiteY2" fmla="*/ 18545 h 18544"/>
                        <a:gd name="connsiteX3" fmla="*/ 157719 w 157719"/>
                        <a:gd name="connsiteY3" fmla="*/ 8666 h 18544"/>
                        <a:gd name="connsiteX4" fmla="*/ 157719 w 157719"/>
                        <a:gd name="connsiteY4" fmla="*/ 0 h 18544"/>
                        <a:gd name="connsiteX5" fmla="*/ 0 w 157719"/>
                        <a:gd name="connsiteY5" fmla="*/ 0 h 18544"/>
                        <a:gd name="connsiteX6" fmla="*/ 0 w 157719"/>
                        <a:gd name="connsiteY6" fmla="*/ 8666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8666"/>
                          </a:moveTo>
                          <a:cubicBezTo>
                            <a:pt x="0" y="11959"/>
                            <a:pt x="347" y="15252"/>
                            <a:pt x="693" y="18545"/>
                          </a:cubicBezTo>
                          <a:lnTo>
                            <a:pt x="157026" y="18545"/>
                          </a:lnTo>
                          <a:cubicBezTo>
                            <a:pt x="157372" y="15252"/>
                            <a:pt x="157719" y="11959"/>
                            <a:pt x="157719" y="8666"/>
                          </a:cubicBezTo>
                          <a:lnTo>
                            <a:pt x="157719" y="0"/>
                          </a:lnTo>
                          <a:lnTo>
                            <a:pt x="0" y="0"/>
                          </a:lnTo>
                          <a:lnTo>
                            <a:pt x="0" y="8666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7" name="任意多边形: 形状 436"/>
                    <p:cNvSpPr/>
                    <p:nvPr/>
                  </p:nvSpPr>
                  <p:spPr>
                    <a:xfrm>
                      <a:off x="9381733" y="1988565"/>
                      <a:ext cx="105030" cy="20104"/>
                    </a:xfrm>
                    <a:custGeom>
                      <a:avLst/>
                      <a:gdLst>
                        <a:gd name="connsiteX0" fmla="*/ 52515 w 105030"/>
                        <a:gd name="connsiteY0" fmla="*/ 20105 h 20104"/>
                        <a:gd name="connsiteX1" fmla="*/ 105030 w 105030"/>
                        <a:gd name="connsiteY1" fmla="*/ 0 h 20104"/>
                        <a:gd name="connsiteX2" fmla="*/ 0 w 105030"/>
                        <a:gd name="connsiteY2" fmla="*/ 0 h 20104"/>
                        <a:gd name="connsiteX3" fmla="*/ 52515 w 105030"/>
                        <a:gd name="connsiteY3" fmla="*/ 20105 h 201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5030" h="20104">
                          <a:moveTo>
                            <a:pt x="52515" y="20105"/>
                          </a:moveTo>
                          <a:cubicBezTo>
                            <a:pt x="72793" y="20105"/>
                            <a:pt x="91165" y="12479"/>
                            <a:pt x="105030" y="0"/>
                          </a:cubicBezTo>
                          <a:lnTo>
                            <a:pt x="0" y="0"/>
                          </a:lnTo>
                          <a:cubicBezTo>
                            <a:pt x="13865" y="12479"/>
                            <a:pt x="32237" y="20105"/>
                            <a:pt x="52515" y="20105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8" name="任意多边形: 形状 437"/>
                    <p:cNvSpPr/>
                    <p:nvPr/>
                  </p:nvSpPr>
                  <p:spPr>
                    <a:xfrm>
                      <a:off x="9385372" y="1788036"/>
                      <a:ext cx="97751" cy="16985"/>
                    </a:xfrm>
                    <a:custGeom>
                      <a:avLst/>
                      <a:gdLst>
                        <a:gd name="connsiteX0" fmla="*/ 48876 w 97751"/>
                        <a:gd name="connsiteY0" fmla="*/ 0 h 16985"/>
                        <a:gd name="connsiteX1" fmla="*/ 0 w 97751"/>
                        <a:gd name="connsiteY1" fmla="*/ 16985 h 16985"/>
                        <a:gd name="connsiteX2" fmla="*/ 97751 w 97751"/>
                        <a:gd name="connsiteY2" fmla="*/ 16985 h 16985"/>
                        <a:gd name="connsiteX3" fmla="*/ 48876 w 97751"/>
                        <a:gd name="connsiteY3" fmla="*/ 0 h 169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7751" h="16985">
                          <a:moveTo>
                            <a:pt x="48876" y="0"/>
                          </a:moveTo>
                          <a:cubicBezTo>
                            <a:pt x="30331" y="0"/>
                            <a:pt x="13346" y="6413"/>
                            <a:pt x="0" y="16985"/>
                          </a:cubicBezTo>
                          <a:lnTo>
                            <a:pt x="97751" y="16985"/>
                          </a:lnTo>
                          <a:cubicBezTo>
                            <a:pt x="84232" y="6413"/>
                            <a:pt x="67247" y="0"/>
                            <a:pt x="48876" y="0"/>
                          </a:cubicBez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  <p:sp>
                  <p:nvSpPr>
                    <p:cNvPr id="439" name="任意多边形: 形状 438"/>
                    <p:cNvSpPr/>
                    <p:nvPr/>
                  </p:nvSpPr>
                  <p:spPr>
                    <a:xfrm>
                      <a:off x="9355388" y="1887520"/>
                      <a:ext cx="157719" cy="18544"/>
                    </a:xfrm>
                    <a:custGeom>
                      <a:avLst/>
                      <a:gdLst>
                        <a:gd name="connsiteX0" fmla="*/ 0 w 157719"/>
                        <a:gd name="connsiteY0" fmla="*/ 0 h 18544"/>
                        <a:gd name="connsiteX1" fmla="*/ 157719 w 157719"/>
                        <a:gd name="connsiteY1" fmla="*/ 0 h 18544"/>
                        <a:gd name="connsiteX2" fmla="*/ 157719 w 157719"/>
                        <a:gd name="connsiteY2" fmla="*/ 18545 h 18544"/>
                        <a:gd name="connsiteX3" fmla="*/ 0 w 157719"/>
                        <a:gd name="connsiteY3" fmla="*/ 18545 h 185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7719" h="18544">
                          <a:moveTo>
                            <a:pt x="0" y="0"/>
                          </a:moveTo>
                          <a:lnTo>
                            <a:pt x="157719" y="0"/>
                          </a:lnTo>
                          <a:lnTo>
                            <a:pt x="157719" y="18545"/>
                          </a:lnTo>
                          <a:lnTo>
                            <a:pt x="0" y="18545"/>
                          </a:lnTo>
                          <a:close/>
                        </a:path>
                      </a:pathLst>
                    </a:custGeom>
                    <a:solidFill>
                      <a:srgbClr val="43B3DF"/>
                    </a:solidFill>
                    <a:ln w="1731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汉仪雅酷黑 65W" panose="020B0604020202020204" charset="-122"/>
                        <a:ea typeface="汉仪雅酷黑 65W" panose="020B0604020202020204" charset="-122"/>
                        <a:cs typeface="汉仪君黑-55W" panose="00020600040101010101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440" name="图形 233"/>
              <p:cNvGrpSpPr/>
              <p:nvPr/>
            </p:nvGrpSpPr>
            <p:grpSpPr>
              <a:xfrm>
                <a:off x="9727933" y="3845317"/>
                <a:ext cx="807058" cy="1952534"/>
                <a:chOff x="9727933" y="3845317"/>
                <a:chExt cx="807058" cy="1952534"/>
              </a:xfrm>
            </p:grpSpPr>
            <p:sp>
              <p:nvSpPr>
                <p:cNvPr id="441" name="任意多边形: 形状 440"/>
                <p:cNvSpPr/>
                <p:nvPr/>
              </p:nvSpPr>
              <p:spPr>
                <a:xfrm>
                  <a:off x="9727933" y="4819362"/>
                  <a:ext cx="807058" cy="978488"/>
                </a:xfrm>
                <a:custGeom>
                  <a:avLst/>
                  <a:gdLst>
                    <a:gd name="connsiteX0" fmla="*/ 30072 w 807058"/>
                    <a:gd name="connsiteY0" fmla="*/ 0 h 978488"/>
                    <a:gd name="connsiteX1" fmla="*/ 437716 w 807058"/>
                    <a:gd name="connsiteY1" fmla="*/ 0 h 978488"/>
                    <a:gd name="connsiteX2" fmla="*/ 489884 w 807058"/>
                    <a:gd name="connsiteY2" fmla="*/ 470904 h 978488"/>
                    <a:gd name="connsiteX3" fmla="*/ 804109 w 807058"/>
                    <a:gd name="connsiteY3" fmla="*/ 867801 h 978488"/>
                    <a:gd name="connsiteX4" fmla="*/ 22793 w 807058"/>
                    <a:gd name="connsiteY4" fmla="*/ 900212 h 978488"/>
                    <a:gd name="connsiteX5" fmla="*/ 22793 w 807058"/>
                    <a:gd name="connsiteY5" fmla="*/ 417175 h 978488"/>
                    <a:gd name="connsiteX6" fmla="*/ 30072 w 807058"/>
                    <a:gd name="connsiteY6" fmla="*/ 0 h 97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7058" h="978488">
                      <a:moveTo>
                        <a:pt x="30072" y="0"/>
                      </a:moveTo>
                      <a:lnTo>
                        <a:pt x="437716" y="0"/>
                      </a:lnTo>
                      <a:cubicBezTo>
                        <a:pt x="437716" y="0"/>
                        <a:pt x="452101" y="408163"/>
                        <a:pt x="489884" y="470904"/>
                      </a:cubicBezTo>
                      <a:cubicBezTo>
                        <a:pt x="527667" y="533818"/>
                        <a:pt x="748474" y="720481"/>
                        <a:pt x="804109" y="867801"/>
                      </a:cubicBezTo>
                      <a:cubicBezTo>
                        <a:pt x="859744" y="1015122"/>
                        <a:pt x="111012" y="1004376"/>
                        <a:pt x="22793" y="900212"/>
                      </a:cubicBezTo>
                      <a:cubicBezTo>
                        <a:pt x="-20363" y="788942"/>
                        <a:pt x="8408" y="569695"/>
                        <a:pt x="22793" y="417175"/>
                      </a:cubicBezTo>
                      <a:cubicBezTo>
                        <a:pt x="37178" y="264309"/>
                        <a:pt x="30072" y="0"/>
                        <a:pt x="3007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2" name="任意多边形: 形状 441"/>
                <p:cNvSpPr/>
                <p:nvPr/>
              </p:nvSpPr>
              <p:spPr>
                <a:xfrm>
                  <a:off x="9758005" y="4796831"/>
                  <a:ext cx="407643" cy="45062"/>
                </a:xfrm>
                <a:custGeom>
                  <a:avLst/>
                  <a:gdLst>
                    <a:gd name="connsiteX0" fmla="*/ 0 w 407643"/>
                    <a:gd name="connsiteY0" fmla="*/ 22531 h 45062"/>
                    <a:gd name="connsiteX1" fmla="*/ 203822 w 407643"/>
                    <a:gd name="connsiteY1" fmla="*/ 0 h 45062"/>
                    <a:gd name="connsiteX2" fmla="*/ 407643 w 407643"/>
                    <a:gd name="connsiteY2" fmla="*/ 22531 h 45062"/>
                    <a:gd name="connsiteX3" fmla="*/ 203822 w 407643"/>
                    <a:gd name="connsiteY3" fmla="*/ 45062 h 45062"/>
                    <a:gd name="connsiteX4" fmla="*/ 0 w 407643"/>
                    <a:gd name="connsiteY4" fmla="*/ 22531 h 4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643" h="45062">
                      <a:moveTo>
                        <a:pt x="0" y="22531"/>
                      </a:moveTo>
                      <a:cubicBezTo>
                        <a:pt x="0" y="10052"/>
                        <a:pt x="91338" y="0"/>
                        <a:pt x="203822" y="0"/>
                      </a:cubicBezTo>
                      <a:cubicBezTo>
                        <a:pt x="316305" y="0"/>
                        <a:pt x="407643" y="10052"/>
                        <a:pt x="407643" y="22531"/>
                      </a:cubicBezTo>
                      <a:cubicBezTo>
                        <a:pt x="407643" y="35010"/>
                        <a:pt x="316305" y="45062"/>
                        <a:pt x="203822" y="45062"/>
                      </a:cubicBezTo>
                      <a:cubicBezTo>
                        <a:pt x="91338" y="45062"/>
                        <a:pt x="0" y="34837"/>
                        <a:pt x="0" y="22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3" name="任意多边形: 形状 442"/>
                <p:cNvSpPr/>
                <p:nvPr/>
              </p:nvSpPr>
              <p:spPr>
                <a:xfrm>
                  <a:off x="9774124" y="4805323"/>
                  <a:ext cx="375405" cy="27730"/>
                </a:xfrm>
                <a:custGeom>
                  <a:avLst/>
                  <a:gdLst>
                    <a:gd name="connsiteX0" fmla="*/ 187703 w 375405"/>
                    <a:gd name="connsiteY0" fmla="*/ 27731 h 27730"/>
                    <a:gd name="connsiteX1" fmla="*/ 375406 w 375405"/>
                    <a:gd name="connsiteY1" fmla="*/ 13865 h 27730"/>
                    <a:gd name="connsiteX2" fmla="*/ 187703 w 375405"/>
                    <a:gd name="connsiteY2" fmla="*/ 0 h 27730"/>
                    <a:gd name="connsiteX3" fmla="*/ 0 w 375405"/>
                    <a:gd name="connsiteY3" fmla="*/ 13865 h 27730"/>
                    <a:gd name="connsiteX4" fmla="*/ 187703 w 375405"/>
                    <a:gd name="connsiteY4" fmla="*/ 27731 h 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405" h="27730">
                      <a:moveTo>
                        <a:pt x="187703" y="27731"/>
                      </a:moveTo>
                      <a:cubicBezTo>
                        <a:pt x="284414" y="27731"/>
                        <a:pt x="351488" y="20625"/>
                        <a:pt x="375406" y="13865"/>
                      </a:cubicBezTo>
                      <a:cubicBezTo>
                        <a:pt x="351488" y="7279"/>
                        <a:pt x="284414" y="0"/>
                        <a:pt x="187703" y="0"/>
                      </a:cubicBezTo>
                      <a:cubicBezTo>
                        <a:pt x="90992" y="0"/>
                        <a:pt x="23918" y="7106"/>
                        <a:pt x="0" y="13865"/>
                      </a:cubicBezTo>
                      <a:cubicBezTo>
                        <a:pt x="23918" y="20625"/>
                        <a:pt x="90818" y="27731"/>
                        <a:pt x="187703" y="2773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54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4" name="任意多边形: 形状 443"/>
                <p:cNvSpPr/>
                <p:nvPr/>
              </p:nvSpPr>
              <p:spPr>
                <a:xfrm>
                  <a:off x="9903592" y="4507043"/>
                  <a:ext cx="124788" cy="326010"/>
                </a:xfrm>
                <a:custGeom>
                  <a:avLst/>
                  <a:gdLst>
                    <a:gd name="connsiteX0" fmla="*/ 124789 w 124788"/>
                    <a:gd name="connsiteY0" fmla="*/ 324797 h 326010"/>
                    <a:gd name="connsiteX1" fmla="*/ 58235 w 124788"/>
                    <a:gd name="connsiteY1" fmla="*/ 326010 h 326010"/>
                    <a:gd name="connsiteX2" fmla="*/ 0 w 124788"/>
                    <a:gd name="connsiteY2" fmla="*/ 324971 h 326010"/>
                    <a:gd name="connsiteX3" fmla="*/ 0 w 124788"/>
                    <a:gd name="connsiteY3" fmla="*/ 0 h 326010"/>
                    <a:gd name="connsiteX4" fmla="*/ 124789 w 124788"/>
                    <a:gd name="connsiteY4" fmla="*/ 0 h 326010"/>
                    <a:gd name="connsiteX5" fmla="*/ 124789 w 124788"/>
                    <a:gd name="connsiteY5" fmla="*/ 324797 h 32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4788" h="326010">
                      <a:moveTo>
                        <a:pt x="124789" y="324797"/>
                      </a:moveTo>
                      <a:cubicBezTo>
                        <a:pt x="104511" y="325491"/>
                        <a:pt x="82326" y="326010"/>
                        <a:pt x="58235" y="326010"/>
                      </a:cubicBezTo>
                      <a:cubicBezTo>
                        <a:pt x="37263" y="326010"/>
                        <a:pt x="18025" y="325664"/>
                        <a:pt x="0" y="324971"/>
                      </a:cubicBezTo>
                      <a:lnTo>
                        <a:pt x="0" y="0"/>
                      </a:lnTo>
                      <a:lnTo>
                        <a:pt x="124789" y="0"/>
                      </a:lnTo>
                      <a:lnTo>
                        <a:pt x="124789" y="324797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5" name="任意多边形: 形状 444"/>
                <p:cNvSpPr/>
                <p:nvPr/>
              </p:nvSpPr>
              <p:spPr>
                <a:xfrm>
                  <a:off x="9903419" y="4059191"/>
                  <a:ext cx="124962" cy="398630"/>
                </a:xfrm>
                <a:custGeom>
                  <a:avLst/>
                  <a:gdLst>
                    <a:gd name="connsiteX0" fmla="*/ 0 w 124962"/>
                    <a:gd name="connsiteY0" fmla="*/ 398631 h 398630"/>
                    <a:gd name="connsiteX1" fmla="*/ 124962 w 124962"/>
                    <a:gd name="connsiteY1" fmla="*/ 398631 h 398630"/>
                    <a:gd name="connsiteX2" fmla="*/ 124962 w 124962"/>
                    <a:gd name="connsiteY2" fmla="*/ 0 h 398630"/>
                    <a:gd name="connsiteX3" fmla="*/ 0 w 124962"/>
                    <a:gd name="connsiteY3" fmla="*/ 0 h 39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962" h="398630">
                      <a:moveTo>
                        <a:pt x="0" y="398631"/>
                      </a:moveTo>
                      <a:lnTo>
                        <a:pt x="124962" y="398631"/>
                      </a:lnTo>
                      <a:lnTo>
                        <a:pt x="12496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35">
                      <a:schemeClr val="accent2"/>
                    </a:gs>
                    <a:gs pos="47000">
                      <a:schemeClr val="lt2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6" name="任意多边形: 形状 445"/>
                <p:cNvSpPr/>
                <p:nvPr/>
              </p:nvSpPr>
              <p:spPr>
                <a:xfrm>
                  <a:off x="9853330" y="4394560"/>
                  <a:ext cx="225312" cy="225312"/>
                </a:xfrm>
                <a:custGeom>
                  <a:avLst/>
                  <a:gdLst>
                    <a:gd name="connsiteX0" fmla="*/ 225313 w 225312"/>
                    <a:gd name="connsiteY0" fmla="*/ 112656 h 225312"/>
                    <a:gd name="connsiteX1" fmla="*/ 112656 w 225312"/>
                    <a:gd name="connsiteY1" fmla="*/ 225313 h 225312"/>
                    <a:gd name="connsiteX2" fmla="*/ 0 w 225312"/>
                    <a:gd name="connsiteY2" fmla="*/ 112656 h 225312"/>
                    <a:gd name="connsiteX3" fmla="*/ 112656 w 225312"/>
                    <a:gd name="connsiteY3" fmla="*/ 0 h 225312"/>
                    <a:gd name="connsiteX4" fmla="*/ 225313 w 225312"/>
                    <a:gd name="connsiteY4" fmla="*/ 112656 h 225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12" h="225312">
                      <a:moveTo>
                        <a:pt x="225313" y="112656"/>
                      </a:moveTo>
                      <a:cubicBezTo>
                        <a:pt x="225313" y="174875"/>
                        <a:pt x="174875" y="225313"/>
                        <a:pt x="112656" y="225313"/>
                      </a:cubicBezTo>
                      <a:cubicBezTo>
                        <a:pt x="50438" y="225313"/>
                        <a:pt x="0" y="174875"/>
                        <a:pt x="0" y="112656"/>
                      </a:cubicBezTo>
                      <a:cubicBezTo>
                        <a:pt x="0" y="50438"/>
                        <a:pt x="50438" y="0"/>
                        <a:pt x="112656" y="0"/>
                      </a:cubicBezTo>
                      <a:cubicBezTo>
                        <a:pt x="174875" y="0"/>
                        <a:pt x="225313" y="50438"/>
                        <a:pt x="225313" y="112656"/>
                      </a:cubicBezTo>
                      <a:close/>
                    </a:path>
                  </a:pathLst>
                </a:custGeom>
                <a:solidFill>
                  <a:srgbClr val="0018E3"/>
                </a:soli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447" name="任意多边形: 形状 446"/>
                <p:cNvSpPr/>
                <p:nvPr/>
              </p:nvSpPr>
              <p:spPr>
                <a:xfrm>
                  <a:off x="9815720" y="3845317"/>
                  <a:ext cx="270028" cy="299146"/>
                </a:xfrm>
                <a:custGeom>
                  <a:avLst/>
                  <a:gdLst>
                    <a:gd name="connsiteX0" fmla="*/ 270029 w 270028"/>
                    <a:gd name="connsiteY0" fmla="*/ 149573 h 299146"/>
                    <a:gd name="connsiteX1" fmla="*/ 135014 w 270028"/>
                    <a:gd name="connsiteY1" fmla="*/ 299146 h 299146"/>
                    <a:gd name="connsiteX2" fmla="*/ 0 w 270028"/>
                    <a:gd name="connsiteY2" fmla="*/ 149573 h 299146"/>
                    <a:gd name="connsiteX3" fmla="*/ 135014 w 270028"/>
                    <a:gd name="connsiteY3" fmla="*/ 0 h 299146"/>
                    <a:gd name="connsiteX4" fmla="*/ 270029 w 270028"/>
                    <a:gd name="connsiteY4" fmla="*/ 149573 h 299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0028" h="299146">
                      <a:moveTo>
                        <a:pt x="270029" y="149573"/>
                      </a:moveTo>
                      <a:cubicBezTo>
                        <a:pt x="270029" y="232180"/>
                        <a:pt x="209581" y="299146"/>
                        <a:pt x="135014" y="299146"/>
                      </a:cubicBezTo>
                      <a:cubicBezTo>
                        <a:pt x="60448" y="299146"/>
                        <a:pt x="0" y="232180"/>
                        <a:pt x="0" y="149573"/>
                      </a:cubicBezTo>
                      <a:cubicBezTo>
                        <a:pt x="0" y="66966"/>
                        <a:pt x="60448" y="0"/>
                        <a:pt x="135014" y="0"/>
                      </a:cubicBezTo>
                      <a:cubicBezTo>
                        <a:pt x="209581" y="0"/>
                        <a:pt x="270029" y="66966"/>
                        <a:pt x="270029" y="1495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18E3"/>
                    </a:gs>
                    <a:gs pos="95860">
                      <a:srgbClr val="030942"/>
                    </a:gs>
                  </a:gsLst>
                  <a:lin ang="16200000" scaled="1"/>
                </a:gradFill>
                <a:ln w="17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sp>
            <p:nvSpPr>
              <p:cNvPr id="448" name="任意多边形: 形状 447"/>
              <p:cNvSpPr/>
              <p:nvPr/>
            </p:nvSpPr>
            <p:spPr>
              <a:xfrm>
                <a:off x="9256771" y="3332123"/>
                <a:ext cx="725554" cy="445252"/>
              </a:xfrm>
              <a:custGeom>
                <a:avLst/>
                <a:gdLst>
                  <a:gd name="connsiteX0" fmla="*/ 725161 w 725554"/>
                  <a:gd name="connsiteY0" fmla="*/ 0 h 445252"/>
                  <a:gd name="connsiteX1" fmla="*/ 362927 w 725554"/>
                  <a:gd name="connsiteY1" fmla="*/ 0 h 445252"/>
                  <a:gd name="connsiteX2" fmla="*/ 693 w 725554"/>
                  <a:gd name="connsiteY2" fmla="*/ 0 h 445252"/>
                  <a:gd name="connsiteX3" fmla="*/ 0 w 725554"/>
                  <a:gd name="connsiteY3" fmla="*/ 14385 h 445252"/>
                  <a:gd name="connsiteX4" fmla="*/ 362754 w 725554"/>
                  <a:gd name="connsiteY4" fmla="*/ 445253 h 445252"/>
                  <a:gd name="connsiteX5" fmla="*/ 725508 w 725554"/>
                  <a:gd name="connsiteY5" fmla="*/ 14385 h 445252"/>
                  <a:gd name="connsiteX6" fmla="*/ 725161 w 725554"/>
                  <a:gd name="connsiteY6" fmla="*/ 0 h 44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554" h="445252">
                    <a:moveTo>
                      <a:pt x="725161" y="0"/>
                    </a:moveTo>
                    <a:lnTo>
                      <a:pt x="362927" y="0"/>
                    </a:lnTo>
                    <a:lnTo>
                      <a:pt x="693" y="0"/>
                    </a:lnTo>
                    <a:cubicBezTo>
                      <a:pt x="520" y="4853"/>
                      <a:pt x="0" y="9532"/>
                      <a:pt x="0" y="14385"/>
                    </a:cubicBezTo>
                    <a:cubicBezTo>
                      <a:pt x="0" y="250964"/>
                      <a:pt x="162052" y="442827"/>
                      <a:pt x="362754" y="445253"/>
                    </a:cubicBezTo>
                    <a:cubicBezTo>
                      <a:pt x="563456" y="443000"/>
                      <a:pt x="725508" y="251137"/>
                      <a:pt x="725508" y="14385"/>
                    </a:cubicBezTo>
                    <a:cubicBezTo>
                      <a:pt x="725681" y="9532"/>
                      <a:pt x="725334" y="4853"/>
                      <a:pt x="7251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18E3"/>
                  </a:gs>
                  <a:gs pos="95860">
                    <a:srgbClr val="030942"/>
                  </a:gs>
                </a:gsLst>
                <a:lin ang="16200000" scaled="1"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957891" y="2617881"/>
                <a:ext cx="1323612" cy="804540"/>
              </a:xfrm>
              <a:custGeom>
                <a:avLst/>
                <a:gdLst>
                  <a:gd name="connsiteX0" fmla="*/ 1093541 w 1323612"/>
                  <a:gd name="connsiteY0" fmla="*/ 0 h 804540"/>
                  <a:gd name="connsiteX1" fmla="*/ 661806 w 1323612"/>
                  <a:gd name="connsiteY1" fmla="*/ 0 h 804540"/>
                  <a:gd name="connsiteX2" fmla="*/ 230072 w 1323612"/>
                  <a:gd name="connsiteY2" fmla="*/ 0 h 804540"/>
                  <a:gd name="connsiteX3" fmla="*/ 599 w 1323612"/>
                  <a:gd name="connsiteY3" fmla="*/ 246458 h 804540"/>
                  <a:gd name="connsiteX4" fmla="*/ 4586 w 1323612"/>
                  <a:gd name="connsiteY4" fmla="*/ 302613 h 804540"/>
                  <a:gd name="connsiteX5" fmla="*/ 164904 w 1323612"/>
                  <a:gd name="connsiteY5" fmla="*/ 640582 h 804540"/>
                  <a:gd name="connsiteX6" fmla="*/ 211180 w 1323612"/>
                  <a:gd name="connsiteY6" fmla="*/ 684258 h 804540"/>
                  <a:gd name="connsiteX7" fmla="*/ 513793 w 1323612"/>
                  <a:gd name="connsiteY7" fmla="*/ 804541 h 804540"/>
                  <a:gd name="connsiteX8" fmla="*/ 661806 w 1323612"/>
                  <a:gd name="connsiteY8" fmla="*/ 804541 h 804540"/>
                  <a:gd name="connsiteX9" fmla="*/ 809819 w 1323612"/>
                  <a:gd name="connsiteY9" fmla="*/ 804541 h 804540"/>
                  <a:gd name="connsiteX10" fmla="*/ 1112432 w 1323612"/>
                  <a:gd name="connsiteY10" fmla="*/ 684258 h 804540"/>
                  <a:gd name="connsiteX11" fmla="*/ 1158708 w 1323612"/>
                  <a:gd name="connsiteY11" fmla="*/ 640582 h 804540"/>
                  <a:gd name="connsiteX12" fmla="*/ 1319027 w 1323612"/>
                  <a:gd name="connsiteY12" fmla="*/ 302613 h 804540"/>
                  <a:gd name="connsiteX13" fmla="*/ 1323013 w 1323612"/>
                  <a:gd name="connsiteY13" fmla="*/ 246458 h 804540"/>
                  <a:gd name="connsiteX14" fmla="*/ 1093541 w 1323612"/>
                  <a:gd name="connsiteY14" fmla="*/ 0 h 80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23612" h="804540">
                    <a:moveTo>
                      <a:pt x="1093541" y="0"/>
                    </a:moveTo>
                    <a:lnTo>
                      <a:pt x="661806" y="0"/>
                    </a:lnTo>
                    <a:lnTo>
                      <a:pt x="230072" y="0"/>
                    </a:lnTo>
                    <a:cubicBezTo>
                      <a:pt x="96444" y="0"/>
                      <a:pt x="-8933" y="113350"/>
                      <a:pt x="599" y="246458"/>
                    </a:cubicBezTo>
                    <a:lnTo>
                      <a:pt x="4586" y="302613"/>
                    </a:lnTo>
                    <a:cubicBezTo>
                      <a:pt x="13772" y="431388"/>
                      <a:pt x="70966" y="552017"/>
                      <a:pt x="164904" y="640582"/>
                    </a:cubicBezTo>
                    <a:lnTo>
                      <a:pt x="211180" y="684258"/>
                    </a:lnTo>
                    <a:cubicBezTo>
                      <a:pt x="292986" y="761558"/>
                      <a:pt x="401310" y="804541"/>
                      <a:pt x="513793" y="804541"/>
                    </a:cubicBezTo>
                    <a:lnTo>
                      <a:pt x="661806" y="804541"/>
                    </a:lnTo>
                    <a:lnTo>
                      <a:pt x="809819" y="804541"/>
                    </a:lnTo>
                    <a:cubicBezTo>
                      <a:pt x="922303" y="804541"/>
                      <a:pt x="1030626" y="761558"/>
                      <a:pt x="1112432" y="684258"/>
                    </a:cubicBezTo>
                    <a:lnTo>
                      <a:pt x="1158708" y="640582"/>
                    </a:lnTo>
                    <a:cubicBezTo>
                      <a:pt x="1252646" y="552017"/>
                      <a:pt x="1309841" y="431388"/>
                      <a:pt x="1319027" y="302613"/>
                    </a:cubicBezTo>
                    <a:lnTo>
                      <a:pt x="1323013" y="246458"/>
                    </a:lnTo>
                    <a:cubicBezTo>
                      <a:pt x="1332546" y="113350"/>
                      <a:pt x="1227168" y="0"/>
                      <a:pt x="1093541" y="0"/>
                    </a:cubicBezTo>
                    <a:close/>
                  </a:path>
                </a:pathLst>
              </a:custGeom>
              <a:gradFill flip="none" rotWithShape="1">
                <a:gsLst>
                  <a:gs pos="35">
                    <a:schemeClr val="accent2"/>
                  </a:gs>
                  <a:gs pos="47000">
                    <a:schemeClr val="lt2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225400" y="3703543"/>
                <a:ext cx="788422" cy="462194"/>
              </a:xfrm>
              <a:custGeom>
                <a:avLst/>
                <a:gdLst>
                  <a:gd name="connsiteX0" fmla="*/ 671952 w 788422"/>
                  <a:gd name="connsiteY0" fmla="*/ 0 h 462194"/>
                  <a:gd name="connsiteX1" fmla="*/ 394298 w 788422"/>
                  <a:gd name="connsiteY1" fmla="*/ 0 h 462194"/>
                  <a:gd name="connsiteX2" fmla="*/ 116643 w 788422"/>
                  <a:gd name="connsiteY2" fmla="*/ 0 h 462194"/>
                  <a:gd name="connsiteX3" fmla="*/ 0 w 788422"/>
                  <a:gd name="connsiteY3" fmla="*/ 116643 h 462194"/>
                  <a:gd name="connsiteX4" fmla="*/ 0 w 788422"/>
                  <a:gd name="connsiteY4" fmla="*/ 167251 h 462194"/>
                  <a:gd name="connsiteX5" fmla="*/ 168291 w 788422"/>
                  <a:gd name="connsiteY5" fmla="*/ 411976 h 462194"/>
                  <a:gd name="connsiteX6" fmla="*/ 210754 w 788422"/>
                  <a:gd name="connsiteY6" fmla="*/ 428268 h 462194"/>
                  <a:gd name="connsiteX7" fmla="*/ 577668 w 788422"/>
                  <a:gd name="connsiteY7" fmla="*/ 428268 h 462194"/>
                  <a:gd name="connsiteX8" fmla="*/ 620131 w 788422"/>
                  <a:gd name="connsiteY8" fmla="*/ 411976 h 462194"/>
                  <a:gd name="connsiteX9" fmla="*/ 788422 w 788422"/>
                  <a:gd name="connsiteY9" fmla="*/ 167251 h 462194"/>
                  <a:gd name="connsiteX10" fmla="*/ 788422 w 788422"/>
                  <a:gd name="connsiteY10" fmla="*/ 116643 h 462194"/>
                  <a:gd name="connsiteX11" fmla="*/ 671952 w 788422"/>
                  <a:gd name="connsiteY11" fmla="*/ 0 h 46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8422" h="462194">
                    <a:moveTo>
                      <a:pt x="671952" y="0"/>
                    </a:moveTo>
                    <a:lnTo>
                      <a:pt x="394298" y="0"/>
                    </a:lnTo>
                    <a:lnTo>
                      <a:pt x="116643" y="0"/>
                    </a:lnTo>
                    <a:cubicBezTo>
                      <a:pt x="52342" y="0"/>
                      <a:pt x="0" y="52169"/>
                      <a:pt x="0" y="116643"/>
                    </a:cubicBezTo>
                    <a:lnTo>
                      <a:pt x="0" y="167251"/>
                    </a:lnTo>
                    <a:cubicBezTo>
                      <a:pt x="0" y="275748"/>
                      <a:pt x="66901" y="373153"/>
                      <a:pt x="168291" y="411976"/>
                    </a:cubicBezTo>
                    <a:lnTo>
                      <a:pt x="210754" y="428268"/>
                    </a:lnTo>
                    <a:cubicBezTo>
                      <a:pt x="328957" y="473504"/>
                      <a:pt x="459465" y="473504"/>
                      <a:pt x="577668" y="428268"/>
                    </a:cubicBezTo>
                    <a:lnTo>
                      <a:pt x="620131" y="411976"/>
                    </a:lnTo>
                    <a:cubicBezTo>
                      <a:pt x="721521" y="373153"/>
                      <a:pt x="788422" y="275922"/>
                      <a:pt x="788422" y="167251"/>
                    </a:cubicBezTo>
                    <a:lnTo>
                      <a:pt x="788422" y="116643"/>
                    </a:lnTo>
                    <a:cubicBezTo>
                      <a:pt x="788595" y="52169"/>
                      <a:pt x="736427" y="0"/>
                      <a:pt x="671952" y="0"/>
                    </a:cubicBezTo>
                    <a:close/>
                  </a:path>
                </a:pathLst>
              </a:custGeom>
              <a:gradFill flip="none" rotWithShape="1">
                <a:gsLst>
                  <a:gs pos="35">
                    <a:schemeClr val="accent2"/>
                  </a:gs>
                  <a:gs pos="47000">
                    <a:schemeClr val="lt2"/>
                  </a:gs>
                  <a:gs pos="100000">
                    <a:srgbClr val="FFFFFF"/>
                  </a:gs>
                </a:gsLst>
                <a:lin ang="16200000" scaled="1"/>
                <a:tileRect/>
              </a:gradFill>
              <a:ln w="173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695325" y="2896870"/>
            <a:ext cx="62896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Thank you</a:t>
            </a:r>
            <a:r>
              <a:rPr lang="en-US" altLang="zh-CN" sz="8000" dirty="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rPr>
              <a:t>!</a:t>
            </a:r>
            <a:endParaRPr lang="en-US" altLang="zh-CN" sz="8000" dirty="0">
              <a:solidFill>
                <a:schemeClr val="bg1"/>
              </a:solidFill>
              <a:latin typeface="汉仪雅酷黑 65W" panose="020B0604020202020204" charset="-122"/>
              <a:ea typeface="汉仪雅酷黑 65W" panose="020B0604020202020204" charset="-122"/>
              <a:cs typeface="汉仪君黑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10800000">
            <a:off x="488392" y="5651141"/>
            <a:ext cx="2375526" cy="495950"/>
            <a:chOff x="1661277" y="6123604"/>
            <a:chExt cx="3463246" cy="723038"/>
          </a:xfrm>
        </p:grpSpPr>
        <p:sp>
          <p:nvSpPr>
            <p:cNvPr id="7" name="任意多边形: 形状 6"/>
            <p:cNvSpPr/>
            <p:nvPr/>
          </p:nvSpPr>
          <p:spPr>
            <a:xfrm>
              <a:off x="1720437" y="6152127"/>
              <a:ext cx="3404086" cy="694515"/>
            </a:xfrm>
            <a:custGeom>
              <a:avLst/>
              <a:gdLst>
                <a:gd name="connsiteX0" fmla="*/ 3404086 w 3404086"/>
                <a:gd name="connsiteY0" fmla="*/ 694516 h 694515"/>
                <a:gd name="connsiteX1" fmla="*/ 2709571 w 3404086"/>
                <a:gd name="connsiteY1" fmla="*/ 0 h 694515"/>
                <a:gd name="connsiteX2" fmla="*/ 0 w 3404086"/>
                <a:gd name="connsiteY2" fmla="*/ 0 h 69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4086" h="694515">
                  <a:moveTo>
                    <a:pt x="3404086" y="694516"/>
                  </a:moveTo>
                  <a:lnTo>
                    <a:pt x="2709571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661277" y="6123604"/>
              <a:ext cx="57047" cy="57047"/>
            </a:xfrm>
            <a:custGeom>
              <a:avLst/>
              <a:gdLst>
                <a:gd name="connsiteX0" fmla="*/ 28524 w 57047"/>
                <a:gd name="connsiteY0" fmla="*/ 0 h 57047"/>
                <a:gd name="connsiteX1" fmla="*/ 0 w 57047"/>
                <a:gd name="connsiteY1" fmla="*/ 28524 h 57047"/>
                <a:gd name="connsiteX2" fmla="*/ 28524 w 57047"/>
                <a:gd name="connsiteY2" fmla="*/ 57047 h 57047"/>
                <a:gd name="connsiteX3" fmla="*/ 57047 w 57047"/>
                <a:gd name="connsiteY3" fmla="*/ 28524 h 57047"/>
                <a:gd name="connsiteX4" fmla="*/ 28524 w 57047"/>
                <a:gd name="connsiteY4" fmla="*/ 0 h 5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47" h="57047">
                  <a:moveTo>
                    <a:pt x="28524" y="0"/>
                  </a:moveTo>
                  <a:cubicBezTo>
                    <a:pt x="12765" y="0"/>
                    <a:pt x="0" y="12765"/>
                    <a:pt x="0" y="28524"/>
                  </a:cubicBezTo>
                  <a:cubicBezTo>
                    <a:pt x="0" y="44282"/>
                    <a:pt x="12765" y="57047"/>
                    <a:pt x="28524" y="57047"/>
                  </a:cubicBezTo>
                  <a:cubicBezTo>
                    <a:pt x="44282" y="57047"/>
                    <a:pt x="57047" y="44282"/>
                    <a:pt x="57047" y="28524"/>
                  </a:cubicBezTo>
                  <a:cubicBezTo>
                    <a:pt x="57135" y="12765"/>
                    <a:pt x="44282" y="0"/>
                    <a:pt x="285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42290" y="5544816"/>
            <a:ext cx="430202" cy="430202"/>
            <a:chOff x="1723040" y="5544816"/>
            <a:chExt cx="430202" cy="430202"/>
          </a:xfrm>
        </p:grpSpPr>
        <p:sp>
          <p:nvSpPr>
            <p:cNvPr id="11" name="矩形: 圆角 10"/>
            <p:cNvSpPr/>
            <p:nvPr/>
          </p:nvSpPr>
          <p:spPr>
            <a:xfrm>
              <a:off x="1723040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967120" y="5788917"/>
              <a:ext cx="108497" cy="108489"/>
            </a:xfrm>
            <a:custGeom>
              <a:avLst/>
              <a:gdLst>
                <a:gd name="connsiteX0" fmla="*/ 239173 w 297465"/>
                <a:gd name="connsiteY0" fmla="*/ 297442 h 297441"/>
                <a:gd name="connsiteX1" fmla="*/ 198025 w 297465"/>
                <a:gd name="connsiteY1" fmla="*/ 280392 h 297441"/>
                <a:gd name="connsiteX2" fmla="*/ 1810 w 297465"/>
                <a:gd name="connsiteY2" fmla="*/ 84177 h 297441"/>
                <a:gd name="connsiteX3" fmla="*/ 0 w 297465"/>
                <a:gd name="connsiteY3" fmla="*/ 79796 h 297441"/>
                <a:gd name="connsiteX4" fmla="*/ 1810 w 297465"/>
                <a:gd name="connsiteY4" fmla="*/ 75414 h 297441"/>
                <a:gd name="connsiteX5" fmla="*/ 75438 w 297465"/>
                <a:gd name="connsiteY5" fmla="*/ 1786 h 297441"/>
                <a:gd name="connsiteX6" fmla="*/ 84201 w 297465"/>
                <a:gd name="connsiteY6" fmla="*/ 1786 h 297441"/>
                <a:gd name="connsiteX7" fmla="*/ 280416 w 297465"/>
                <a:gd name="connsiteY7" fmla="*/ 197906 h 297441"/>
                <a:gd name="connsiteX8" fmla="*/ 297466 w 297465"/>
                <a:gd name="connsiteY8" fmla="*/ 239149 h 297441"/>
                <a:gd name="connsiteX9" fmla="*/ 280416 w 297465"/>
                <a:gd name="connsiteY9" fmla="*/ 280392 h 297441"/>
                <a:gd name="connsiteX10" fmla="*/ 279845 w 297465"/>
                <a:gd name="connsiteY10" fmla="*/ 280868 h 297441"/>
                <a:gd name="connsiteX11" fmla="*/ 239173 w 297465"/>
                <a:gd name="connsiteY11" fmla="*/ 297442 h 297441"/>
                <a:gd name="connsiteX12" fmla="*/ 14954 w 297465"/>
                <a:gd name="connsiteY12" fmla="*/ 79796 h 297441"/>
                <a:gd name="connsiteX13" fmla="*/ 206788 w 297465"/>
                <a:gd name="connsiteY13" fmla="*/ 271534 h 297441"/>
                <a:gd name="connsiteX14" fmla="*/ 239173 w 297465"/>
                <a:gd name="connsiteY14" fmla="*/ 284964 h 297441"/>
                <a:gd name="connsiteX15" fmla="*/ 271653 w 297465"/>
                <a:gd name="connsiteY15" fmla="*/ 271534 h 297441"/>
                <a:gd name="connsiteX16" fmla="*/ 272129 w 297465"/>
                <a:gd name="connsiteY16" fmla="*/ 271058 h 297441"/>
                <a:gd name="connsiteX17" fmla="*/ 285083 w 297465"/>
                <a:gd name="connsiteY17" fmla="*/ 239054 h 297441"/>
                <a:gd name="connsiteX18" fmla="*/ 271748 w 297465"/>
                <a:gd name="connsiteY18" fmla="*/ 206573 h 297441"/>
                <a:gd name="connsiteX19" fmla="*/ 79820 w 297465"/>
                <a:gd name="connsiteY19" fmla="*/ 14930 h 297441"/>
                <a:gd name="connsiteX20" fmla="*/ 14954 w 297465"/>
                <a:gd name="connsiteY20" fmla="*/ 79796 h 29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465" h="297441">
                  <a:moveTo>
                    <a:pt x="239173" y="297442"/>
                  </a:moveTo>
                  <a:cubicBezTo>
                    <a:pt x="223552" y="297442"/>
                    <a:pt x="208978" y="291346"/>
                    <a:pt x="198025" y="280392"/>
                  </a:cubicBezTo>
                  <a:lnTo>
                    <a:pt x="1810" y="84177"/>
                  </a:lnTo>
                  <a:cubicBezTo>
                    <a:pt x="667" y="83034"/>
                    <a:pt x="0" y="81415"/>
                    <a:pt x="0" y="79796"/>
                  </a:cubicBezTo>
                  <a:cubicBezTo>
                    <a:pt x="0" y="78176"/>
                    <a:pt x="667" y="76557"/>
                    <a:pt x="1810" y="75414"/>
                  </a:cubicBezTo>
                  <a:lnTo>
                    <a:pt x="75438" y="1786"/>
                  </a:lnTo>
                  <a:cubicBezTo>
                    <a:pt x="77819" y="-595"/>
                    <a:pt x="81820" y="-595"/>
                    <a:pt x="84201" y="1786"/>
                  </a:cubicBezTo>
                  <a:lnTo>
                    <a:pt x="280416" y="197906"/>
                  </a:lnTo>
                  <a:cubicBezTo>
                    <a:pt x="291370" y="208859"/>
                    <a:pt x="297466" y="223528"/>
                    <a:pt x="297466" y="239149"/>
                  </a:cubicBezTo>
                  <a:cubicBezTo>
                    <a:pt x="297466" y="254770"/>
                    <a:pt x="291465" y="269438"/>
                    <a:pt x="280416" y="280392"/>
                  </a:cubicBezTo>
                  <a:cubicBezTo>
                    <a:pt x="280226" y="280583"/>
                    <a:pt x="280035" y="280678"/>
                    <a:pt x="279845" y="280868"/>
                  </a:cubicBezTo>
                  <a:cubicBezTo>
                    <a:pt x="268986" y="291536"/>
                    <a:pt x="254508" y="297442"/>
                    <a:pt x="239173" y="297442"/>
                  </a:cubicBezTo>
                  <a:close/>
                  <a:moveTo>
                    <a:pt x="14954" y="79796"/>
                  </a:moveTo>
                  <a:lnTo>
                    <a:pt x="206788" y="271534"/>
                  </a:lnTo>
                  <a:cubicBezTo>
                    <a:pt x="215360" y="280202"/>
                    <a:pt x="226886" y="284964"/>
                    <a:pt x="239173" y="284964"/>
                  </a:cubicBezTo>
                  <a:cubicBezTo>
                    <a:pt x="251460" y="284964"/>
                    <a:pt x="262985" y="280202"/>
                    <a:pt x="271653" y="271534"/>
                  </a:cubicBezTo>
                  <a:cubicBezTo>
                    <a:pt x="271843" y="271343"/>
                    <a:pt x="272034" y="271248"/>
                    <a:pt x="272129" y="271058"/>
                  </a:cubicBezTo>
                  <a:cubicBezTo>
                    <a:pt x="280511" y="262485"/>
                    <a:pt x="285083" y="251150"/>
                    <a:pt x="285083" y="239054"/>
                  </a:cubicBezTo>
                  <a:cubicBezTo>
                    <a:pt x="285083" y="226766"/>
                    <a:pt x="280321" y="215241"/>
                    <a:pt x="271748" y="206573"/>
                  </a:cubicBezTo>
                  <a:lnTo>
                    <a:pt x="79820" y="14930"/>
                  </a:lnTo>
                  <a:lnTo>
                    <a:pt x="14954" y="797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800666" y="5622428"/>
              <a:ext cx="257707" cy="257738"/>
              <a:chOff x="3572493" y="1198561"/>
              <a:chExt cx="1807622" cy="1807836"/>
            </a:xfrm>
            <a:solidFill>
              <a:schemeClr val="bg1"/>
            </a:solidFill>
          </p:grpSpPr>
          <p:sp>
            <p:nvSpPr>
              <p:cNvPr id="14" name="任意多边形: 形状 13"/>
              <p:cNvSpPr/>
              <p:nvPr/>
            </p:nvSpPr>
            <p:spPr>
              <a:xfrm>
                <a:off x="4551171" y="2177663"/>
                <a:ext cx="371092" cy="371153"/>
              </a:xfrm>
              <a:custGeom>
                <a:avLst/>
                <a:gdLst>
                  <a:gd name="connsiteX0" fmla="*/ 94783 w 145050"/>
                  <a:gd name="connsiteY0" fmla="*/ 145075 h 145074"/>
                  <a:gd name="connsiteX1" fmla="*/ 90401 w 145050"/>
                  <a:gd name="connsiteY1" fmla="*/ 143265 h 145074"/>
                  <a:gd name="connsiteX2" fmla="*/ 1819 w 145050"/>
                  <a:gd name="connsiteY2" fmla="*/ 54778 h 145074"/>
                  <a:gd name="connsiteX3" fmla="*/ 9 w 145050"/>
                  <a:gd name="connsiteY3" fmla="*/ 50015 h 145074"/>
                  <a:gd name="connsiteX4" fmla="*/ 2390 w 145050"/>
                  <a:gd name="connsiteY4" fmla="*/ 45538 h 145074"/>
                  <a:gd name="connsiteX5" fmla="*/ 25345 w 145050"/>
                  <a:gd name="connsiteY5" fmla="*/ 25345 h 145074"/>
                  <a:gd name="connsiteX6" fmla="*/ 45538 w 145050"/>
                  <a:gd name="connsiteY6" fmla="*/ 2390 h 145074"/>
                  <a:gd name="connsiteX7" fmla="*/ 50015 w 145050"/>
                  <a:gd name="connsiteY7" fmla="*/ 9 h 145074"/>
                  <a:gd name="connsiteX8" fmla="*/ 54778 w 145050"/>
                  <a:gd name="connsiteY8" fmla="*/ 1819 h 145074"/>
                  <a:gd name="connsiteX9" fmla="*/ 143265 w 145050"/>
                  <a:gd name="connsiteY9" fmla="*/ 90401 h 145074"/>
                  <a:gd name="connsiteX10" fmla="*/ 143265 w 145050"/>
                  <a:gd name="connsiteY10" fmla="*/ 99164 h 145074"/>
                  <a:gd name="connsiteX11" fmla="*/ 99069 w 145050"/>
                  <a:gd name="connsiteY11" fmla="*/ 143360 h 145074"/>
                  <a:gd name="connsiteX12" fmla="*/ 94783 w 145050"/>
                  <a:gd name="connsiteY12" fmla="*/ 145075 h 145074"/>
                  <a:gd name="connsiteX13" fmla="*/ 15439 w 145050"/>
                  <a:gd name="connsiteY13" fmla="*/ 50872 h 145074"/>
                  <a:gd name="connsiteX14" fmla="*/ 94783 w 145050"/>
                  <a:gd name="connsiteY14" fmla="*/ 130120 h 145074"/>
                  <a:gd name="connsiteX15" fmla="*/ 130216 w 145050"/>
                  <a:gd name="connsiteY15" fmla="*/ 94687 h 145074"/>
                  <a:gd name="connsiteX16" fmla="*/ 50968 w 145050"/>
                  <a:gd name="connsiteY16" fmla="*/ 15344 h 145074"/>
                  <a:gd name="connsiteX17" fmla="*/ 34108 w 145050"/>
                  <a:gd name="connsiteY17" fmla="*/ 34013 h 145074"/>
                  <a:gd name="connsiteX18" fmla="*/ 15439 w 145050"/>
                  <a:gd name="connsiteY18" fmla="*/ 50872 h 145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5050" h="145074">
                    <a:moveTo>
                      <a:pt x="94783" y="145075"/>
                    </a:moveTo>
                    <a:cubicBezTo>
                      <a:pt x="93163" y="145075"/>
                      <a:pt x="91639" y="144503"/>
                      <a:pt x="90401" y="143265"/>
                    </a:cubicBezTo>
                    <a:lnTo>
                      <a:pt x="1819" y="54778"/>
                    </a:lnTo>
                    <a:cubicBezTo>
                      <a:pt x="580" y="53539"/>
                      <a:pt x="-86" y="51730"/>
                      <a:pt x="9" y="50015"/>
                    </a:cubicBezTo>
                    <a:cubicBezTo>
                      <a:pt x="104" y="48205"/>
                      <a:pt x="961" y="46586"/>
                      <a:pt x="2390" y="45538"/>
                    </a:cubicBezTo>
                    <a:cubicBezTo>
                      <a:pt x="10296" y="39442"/>
                      <a:pt x="18011" y="32680"/>
                      <a:pt x="25345" y="25345"/>
                    </a:cubicBezTo>
                    <a:cubicBezTo>
                      <a:pt x="32680" y="18011"/>
                      <a:pt x="39442" y="10201"/>
                      <a:pt x="45538" y="2390"/>
                    </a:cubicBezTo>
                    <a:cubicBezTo>
                      <a:pt x="46586" y="961"/>
                      <a:pt x="48301" y="104"/>
                      <a:pt x="50015" y="9"/>
                    </a:cubicBezTo>
                    <a:cubicBezTo>
                      <a:pt x="51920" y="-86"/>
                      <a:pt x="53539" y="580"/>
                      <a:pt x="54778" y="1819"/>
                    </a:cubicBezTo>
                    <a:lnTo>
                      <a:pt x="143265" y="90401"/>
                    </a:lnTo>
                    <a:cubicBezTo>
                      <a:pt x="145646" y="92782"/>
                      <a:pt x="145646" y="96783"/>
                      <a:pt x="143265" y="99164"/>
                    </a:cubicBezTo>
                    <a:lnTo>
                      <a:pt x="99069" y="143360"/>
                    </a:lnTo>
                    <a:cubicBezTo>
                      <a:pt x="97926" y="144408"/>
                      <a:pt x="96307" y="145075"/>
                      <a:pt x="94783" y="145075"/>
                    </a:cubicBezTo>
                    <a:close/>
                    <a:moveTo>
                      <a:pt x="15439" y="50872"/>
                    </a:moveTo>
                    <a:lnTo>
                      <a:pt x="94783" y="130120"/>
                    </a:lnTo>
                    <a:lnTo>
                      <a:pt x="130216" y="94687"/>
                    </a:lnTo>
                    <a:lnTo>
                      <a:pt x="50968" y="15344"/>
                    </a:lnTo>
                    <a:cubicBezTo>
                      <a:pt x="45729" y="21726"/>
                      <a:pt x="40109" y="28012"/>
                      <a:pt x="34108" y="34013"/>
                    </a:cubicBezTo>
                    <a:cubicBezTo>
                      <a:pt x="28108" y="40014"/>
                      <a:pt x="21821" y="45634"/>
                      <a:pt x="15439" y="508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3572493" y="1198561"/>
                <a:ext cx="1248701" cy="1248885"/>
              </a:xfrm>
              <a:custGeom>
                <a:avLst/>
                <a:gdLst>
                  <a:gd name="connsiteX0" fmla="*/ 243959 w 488084"/>
                  <a:gd name="connsiteY0" fmla="*/ 488156 h 488156"/>
                  <a:gd name="connsiteX1" fmla="*/ 71366 w 488084"/>
                  <a:gd name="connsiteY1" fmla="*/ 416624 h 488156"/>
                  <a:gd name="connsiteX2" fmla="*/ 71366 w 488084"/>
                  <a:gd name="connsiteY2" fmla="*/ 71438 h 488156"/>
                  <a:gd name="connsiteX3" fmla="*/ 243959 w 488084"/>
                  <a:gd name="connsiteY3" fmla="*/ 0 h 488156"/>
                  <a:gd name="connsiteX4" fmla="*/ 416552 w 488084"/>
                  <a:gd name="connsiteY4" fmla="*/ 71438 h 488156"/>
                  <a:gd name="connsiteX5" fmla="*/ 488085 w 488084"/>
                  <a:gd name="connsiteY5" fmla="*/ 244031 h 488156"/>
                  <a:gd name="connsiteX6" fmla="*/ 416552 w 488084"/>
                  <a:gd name="connsiteY6" fmla="*/ 416624 h 488156"/>
                  <a:gd name="connsiteX7" fmla="*/ 243959 w 488084"/>
                  <a:gd name="connsiteY7" fmla="*/ 488156 h 488156"/>
                  <a:gd name="connsiteX8" fmla="*/ 243959 w 488084"/>
                  <a:gd name="connsiteY8" fmla="*/ 12383 h 488156"/>
                  <a:gd name="connsiteX9" fmla="*/ 80129 w 488084"/>
                  <a:gd name="connsiteY9" fmla="*/ 80201 h 488156"/>
                  <a:gd name="connsiteX10" fmla="*/ 80129 w 488084"/>
                  <a:gd name="connsiteY10" fmla="*/ 407861 h 488156"/>
                  <a:gd name="connsiteX11" fmla="*/ 243959 w 488084"/>
                  <a:gd name="connsiteY11" fmla="*/ 475774 h 488156"/>
                  <a:gd name="connsiteX12" fmla="*/ 407789 w 488084"/>
                  <a:gd name="connsiteY12" fmla="*/ 407861 h 488156"/>
                  <a:gd name="connsiteX13" fmla="*/ 475702 w 488084"/>
                  <a:gd name="connsiteY13" fmla="*/ 244031 h 488156"/>
                  <a:gd name="connsiteX14" fmla="*/ 407789 w 488084"/>
                  <a:gd name="connsiteY14" fmla="*/ 80201 h 488156"/>
                  <a:gd name="connsiteX15" fmla="*/ 243959 w 488084"/>
                  <a:gd name="connsiteY15" fmla="*/ 12383 h 48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8084" h="488156">
                    <a:moveTo>
                      <a:pt x="243959" y="488156"/>
                    </a:moveTo>
                    <a:cubicBezTo>
                      <a:pt x="178808" y="488156"/>
                      <a:pt x="117467" y="462725"/>
                      <a:pt x="71366" y="416624"/>
                    </a:cubicBezTo>
                    <a:cubicBezTo>
                      <a:pt x="-23789" y="321564"/>
                      <a:pt x="-23789" y="166688"/>
                      <a:pt x="71366" y="71438"/>
                    </a:cubicBezTo>
                    <a:cubicBezTo>
                      <a:pt x="117467" y="25432"/>
                      <a:pt x="178808" y="0"/>
                      <a:pt x="243959" y="0"/>
                    </a:cubicBezTo>
                    <a:cubicBezTo>
                      <a:pt x="309110" y="0"/>
                      <a:pt x="370451" y="25432"/>
                      <a:pt x="416552" y="71438"/>
                    </a:cubicBezTo>
                    <a:cubicBezTo>
                      <a:pt x="462653" y="117539"/>
                      <a:pt x="488085" y="178880"/>
                      <a:pt x="488085" y="244031"/>
                    </a:cubicBezTo>
                    <a:cubicBezTo>
                      <a:pt x="488085" y="309182"/>
                      <a:pt x="462653" y="370523"/>
                      <a:pt x="416552" y="416624"/>
                    </a:cubicBezTo>
                    <a:cubicBezTo>
                      <a:pt x="370451" y="462820"/>
                      <a:pt x="309205" y="488156"/>
                      <a:pt x="243959" y="488156"/>
                    </a:cubicBezTo>
                    <a:close/>
                    <a:moveTo>
                      <a:pt x="243959" y="12383"/>
                    </a:moveTo>
                    <a:cubicBezTo>
                      <a:pt x="182047" y="12383"/>
                      <a:pt x="123849" y="36481"/>
                      <a:pt x="80129" y="80201"/>
                    </a:cubicBezTo>
                    <a:cubicBezTo>
                      <a:pt x="-10168" y="170593"/>
                      <a:pt x="-10168" y="317564"/>
                      <a:pt x="80129" y="407861"/>
                    </a:cubicBezTo>
                    <a:cubicBezTo>
                      <a:pt x="123944" y="451675"/>
                      <a:pt x="182142" y="475774"/>
                      <a:pt x="243959" y="475774"/>
                    </a:cubicBezTo>
                    <a:cubicBezTo>
                      <a:pt x="305872" y="475774"/>
                      <a:pt x="364069" y="451675"/>
                      <a:pt x="407789" y="407861"/>
                    </a:cubicBezTo>
                    <a:cubicBezTo>
                      <a:pt x="451604" y="364141"/>
                      <a:pt x="475702" y="305943"/>
                      <a:pt x="475702" y="244031"/>
                    </a:cubicBezTo>
                    <a:cubicBezTo>
                      <a:pt x="475702" y="182118"/>
                      <a:pt x="451604" y="123920"/>
                      <a:pt x="407789" y="80201"/>
                    </a:cubicBezTo>
                    <a:cubicBezTo>
                      <a:pt x="364069" y="36481"/>
                      <a:pt x="305872" y="12383"/>
                      <a:pt x="243959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3720592" y="1346719"/>
                <a:ext cx="952321" cy="952807"/>
              </a:xfrm>
              <a:custGeom>
                <a:avLst/>
                <a:gdLst>
                  <a:gd name="connsiteX0" fmla="*/ 186071 w 372237"/>
                  <a:gd name="connsiteY0" fmla="*/ 372428 h 372427"/>
                  <a:gd name="connsiteX1" fmla="*/ 54435 w 372237"/>
                  <a:gd name="connsiteY1" fmla="*/ 317945 h 372427"/>
                  <a:gd name="connsiteX2" fmla="*/ 54435 w 372237"/>
                  <a:gd name="connsiteY2" fmla="*/ 54578 h 372427"/>
                  <a:gd name="connsiteX3" fmla="*/ 186071 w 372237"/>
                  <a:gd name="connsiteY3" fmla="*/ 0 h 372427"/>
                  <a:gd name="connsiteX4" fmla="*/ 317802 w 372237"/>
                  <a:gd name="connsiteY4" fmla="*/ 54578 h 372427"/>
                  <a:gd name="connsiteX5" fmla="*/ 317802 w 372237"/>
                  <a:gd name="connsiteY5" fmla="*/ 317945 h 372427"/>
                  <a:gd name="connsiteX6" fmla="*/ 186071 w 372237"/>
                  <a:gd name="connsiteY6" fmla="*/ 372428 h 372427"/>
                  <a:gd name="connsiteX7" fmla="*/ 186071 w 372237"/>
                  <a:gd name="connsiteY7" fmla="*/ 12383 h 372427"/>
                  <a:gd name="connsiteX8" fmla="*/ 63198 w 372237"/>
                  <a:gd name="connsiteY8" fmla="*/ 63341 h 372427"/>
                  <a:gd name="connsiteX9" fmla="*/ 63198 w 372237"/>
                  <a:gd name="connsiteY9" fmla="*/ 309182 h 372427"/>
                  <a:gd name="connsiteX10" fmla="*/ 186071 w 372237"/>
                  <a:gd name="connsiteY10" fmla="*/ 360045 h 372427"/>
                  <a:gd name="connsiteX11" fmla="*/ 309039 w 372237"/>
                  <a:gd name="connsiteY11" fmla="*/ 309182 h 372427"/>
                  <a:gd name="connsiteX12" fmla="*/ 309039 w 372237"/>
                  <a:gd name="connsiteY12" fmla="*/ 63341 h 372427"/>
                  <a:gd name="connsiteX13" fmla="*/ 186071 w 372237"/>
                  <a:gd name="connsiteY13" fmla="*/ 12383 h 37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2237" h="372427">
                    <a:moveTo>
                      <a:pt x="186071" y="372428"/>
                    </a:moveTo>
                    <a:cubicBezTo>
                      <a:pt x="136350" y="372428"/>
                      <a:pt x="89583" y="353092"/>
                      <a:pt x="54435" y="317945"/>
                    </a:cubicBezTo>
                    <a:cubicBezTo>
                      <a:pt x="-18145" y="245364"/>
                      <a:pt x="-18145" y="127159"/>
                      <a:pt x="54435" y="54578"/>
                    </a:cubicBezTo>
                    <a:cubicBezTo>
                      <a:pt x="89583" y="19431"/>
                      <a:pt x="136350" y="0"/>
                      <a:pt x="186071" y="0"/>
                    </a:cubicBezTo>
                    <a:cubicBezTo>
                      <a:pt x="235791" y="0"/>
                      <a:pt x="282559" y="19336"/>
                      <a:pt x="317802" y="54578"/>
                    </a:cubicBezTo>
                    <a:cubicBezTo>
                      <a:pt x="390382" y="127159"/>
                      <a:pt x="390382" y="245269"/>
                      <a:pt x="317802" y="317945"/>
                    </a:cubicBezTo>
                    <a:cubicBezTo>
                      <a:pt x="282654" y="352997"/>
                      <a:pt x="235887" y="372428"/>
                      <a:pt x="186071" y="372428"/>
                    </a:cubicBezTo>
                    <a:close/>
                    <a:moveTo>
                      <a:pt x="186071" y="12383"/>
                    </a:moveTo>
                    <a:cubicBezTo>
                      <a:pt x="139684" y="12383"/>
                      <a:pt x="95964" y="30480"/>
                      <a:pt x="63198" y="63341"/>
                    </a:cubicBezTo>
                    <a:cubicBezTo>
                      <a:pt x="-4524" y="131064"/>
                      <a:pt x="-4524" y="241364"/>
                      <a:pt x="63198" y="309182"/>
                    </a:cubicBezTo>
                    <a:cubicBezTo>
                      <a:pt x="96060" y="342043"/>
                      <a:pt x="139684" y="360045"/>
                      <a:pt x="186071" y="360045"/>
                    </a:cubicBezTo>
                    <a:cubicBezTo>
                      <a:pt x="232553" y="360045"/>
                      <a:pt x="276177" y="341948"/>
                      <a:pt x="309039" y="309182"/>
                    </a:cubicBezTo>
                    <a:cubicBezTo>
                      <a:pt x="376761" y="241364"/>
                      <a:pt x="376761" y="131159"/>
                      <a:pt x="309039" y="63341"/>
                    </a:cubicBezTo>
                    <a:cubicBezTo>
                      <a:pt x="276177" y="30480"/>
                      <a:pt x="232553" y="12383"/>
                      <a:pt x="186071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5258881" y="2885170"/>
                <a:ext cx="121234" cy="121227"/>
              </a:xfrm>
              <a:custGeom>
                <a:avLst/>
                <a:gdLst>
                  <a:gd name="connsiteX0" fmla="*/ 6929 w 47386"/>
                  <a:gd name="connsiteY0" fmla="*/ 6929 h 47386"/>
                  <a:gd name="connsiteX1" fmla="*/ 40457 w 47386"/>
                  <a:gd name="connsiteY1" fmla="*/ 6929 h 47386"/>
                  <a:gd name="connsiteX2" fmla="*/ 40457 w 47386"/>
                  <a:gd name="connsiteY2" fmla="*/ 40457 h 47386"/>
                  <a:gd name="connsiteX3" fmla="*/ 6929 w 47386"/>
                  <a:gd name="connsiteY3" fmla="*/ 40457 h 47386"/>
                  <a:gd name="connsiteX4" fmla="*/ 6929 w 47386"/>
                  <a:gd name="connsiteY4" fmla="*/ 6929 h 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6" h="47386">
                    <a:moveTo>
                      <a:pt x="6929" y="6929"/>
                    </a:moveTo>
                    <a:cubicBezTo>
                      <a:pt x="16169" y="-2310"/>
                      <a:pt x="31218" y="-2310"/>
                      <a:pt x="40457" y="6929"/>
                    </a:cubicBezTo>
                    <a:cubicBezTo>
                      <a:pt x="49697" y="16169"/>
                      <a:pt x="49697" y="31218"/>
                      <a:pt x="40457" y="40457"/>
                    </a:cubicBezTo>
                    <a:cubicBezTo>
                      <a:pt x="31218" y="49697"/>
                      <a:pt x="16169" y="49697"/>
                      <a:pt x="6929" y="40457"/>
                    </a:cubicBezTo>
                    <a:cubicBezTo>
                      <a:pt x="-2310" y="31218"/>
                      <a:pt x="-2310" y="16169"/>
                      <a:pt x="6929" y="69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153783" y="5544816"/>
            <a:ext cx="430202" cy="430202"/>
            <a:chOff x="1134533" y="5544816"/>
            <a:chExt cx="430202" cy="430202"/>
          </a:xfrm>
        </p:grpSpPr>
        <p:sp>
          <p:nvSpPr>
            <p:cNvPr id="19" name="矩形: 圆角 18"/>
            <p:cNvSpPr/>
            <p:nvPr/>
          </p:nvSpPr>
          <p:spPr>
            <a:xfrm>
              <a:off x="1134533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212145" y="5632068"/>
              <a:ext cx="274978" cy="255697"/>
              <a:chOff x="-995734" y="-4629565"/>
              <a:chExt cx="1928766" cy="1793520"/>
            </a:xfrm>
            <a:solidFill>
              <a:schemeClr val="bg1"/>
            </a:solidFill>
          </p:grpSpPr>
          <p:sp>
            <p:nvSpPr>
              <p:cNvPr id="21" name="任意多边形: 形状 20"/>
              <p:cNvSpPr/>
              <p:nvPr/>
            </p:nvSpPr>
            <p:spPr>
              <a:xfrm>
                <a:off x="-609008" y="-4241618"/>
                <a:ext cx="1153847" cy="1017629"/>
              </a:xfrm>
              <a:custGeom>
                <a:avLst/>
                <a:gdLst>
                  <a:gd name="connsiteX0" fmla="*/ 444818 w 451008"/>
                  <a:gd name="connsiteY0" fmla="*/ 397764 h 397764"/>
                  <a:gd name="connsiteX1" fmla="*/ 6191 w 451008"/>
                  <a:gd name="connsiteY1" fmla="*/ 397764 h 397764"/>
                  <a:gd name="connsiteX2" fmla="*/ 0 w 451008"/>
                  <a:gd name="connsiteY2" fmla="*/ 391573 h 397764"/>
                  <a:gd name="connsiteX3" fmla="*/ 0 w 451008"/>
                  <a:gd name="connsiteY3" fmla="*/ 6191 h 397764"/>
                  <a:gd name="connsiteX4" fmla="*/ 6191 w 451008"/>
                  <a:gd name="connsiteY4" fmla="*/ 0 h 397764"/>
                  <a:gd name="connsiteX5" fmla="*/ 444818 w 451008"/>
                  <a:gd name="connsiteY5" fmla="*/ 0 h 397764"/>
                  <a:gd name="connsiteX6" fmla="*/ 451009 w 451008"/>
                  <a:gd name="connsiteY6" fmla="*/ 6191 h 397764"/>
                  <a:gd name="connsiteX7" fmla="*/ 451009 w 451008"/>
                  <a:gd name="connsiteY7" fmla="*/ 391573 h 397764"/>
                  <a:gd name="connsiteX8" fmla="*/ 444818 w 451008"/>
                  <a:gd name="connsiteY8" fmla="*/ 397764 h 397764"/>
                  <a:gd name="connsiteX9" fmla="*/ 12383 w 451008"/>
                  <a:gd name="connsiteY9" fmla="*/ 385382 h 397764"/>
                  <a:gd name="connsiteX10" fmla="*/ 438626 w 451008"/>
                  <a:gd name="connsiteY10" fmla="*/ 385382 h 397764"/>
                  <a:gd name="connsiteX11" fmla="*/ 438626 w 451008"/>
                  <a:gd name="connsiteY11" fmla="*/ 12382 h 397764"/>
                  <a:gd name="connsiteX12" fmla="*/ 12383 w 451008"/>
                  <a:gd name="connsiteY12" fmla="*/ 12382 h 397764"/>
                  <a:gd name="connsiteX13" fmla="*/ 12383 w 451008"/>
                  <a:gd name="connsiteY13" fmla="*/ 385382 h 39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1008" h="397764">
                    <a:moveTo>
                      <a:pt x="444818" y="397764"/>
                    </a:moveTo>
                    <a:lnTo>
                      <a:pt x="6191" y="397764"/>
                    </a:lnTo>
                    <a:cubicBezTo>
                      <a:pt x="2762" y="397764"/>
                      <a:pt x="0" y="395002"/>
                      <a:pt x="0" y="391573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444818" y="0"/>
                    </a:lnTo>
                    <a:cubicBezTo>
                      <a:pt x="448247" y="0"/>
                      <a:pt x="451009" y="2762"/>
                      <a:pt x="451009" y="6191"/>
                    </a:cubicBezTo>
                    <a:lnTo>
                      <a:pt x="451009" y="391573"/>
                    </a:lnTo>
                    <a:cubicBezTo>
                      <a:pt x="451009" y="395002"/>
                      <a:pt x="448247" y="397764"/>
                      <a:pt x="444818" y="397764"/>
                    </a:cubicBezTo>
                    <a:close/>
                    <a:moveTo>
                      <a:pt x="12383" y="385382"/>
                    </a:moveTo>
                    <a:lnTo>
                      <a:pt x="438626" y="385382"/>
                    </a:lnTo>
                    <a:lnTo>
                      <a:pt x="438626" y="12382"/>
                    </a:lnTo>
                    <a:lnTo>
                      <a:pt x="12383" y="12382"/>
                    </a:lnTo>
                    <a:lnTo>
                      <a:pt x="12383" y="38538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-481803" y="-4116851"/>
                <a:ext cx="899683" cy="768339"/>
              </a:xfrm>
              <a:custGeom>
                <a:avLst/>
                <a:gdLst>
                  <a:gd name="connsiteX0" fmla="*/ 345472 w 351662"/>
                  <a:gd name="connsiteY0" fmla="*/ 300323 h 300323"/>
                  <a:gd name="connsiteX1" fmla="*/ 6191 w 351662"/>
                  <a:gd name="connsiteY1" fmla="*/ 300323 h 300323"/>
                  <a:gd name="connsiteX2" fmla="*/ 0 w 351662"/>
                  <a:gd name="connsiteY2" fmla="*/ 294132 h 300323"/>
                  <a:gd name="connsiteX3" fmla="*/ 0 w 351662"/>
                  <a:gd name="connsiteY3" fmla="*/ 6191 h 300323"/>
                  <a:gd name="connsiteX4" fmla="*/ 6191 w 351662"/>
                  <a:gd name="connsiteY4" fmla="*/ 0 h 300323"/>
                  <a:gd name="connsiteX5" fmla="*/ 345472 w 351662"/>
                  <a:gd name="connsiteY5" fmla="*/ 0 h 300323"/>
                  <a:gd name="connsiteX6" fmla="*/ 351663 w 351662"/>
                  <a:gd name="connsiteY6" fmla="*/ 6191 h 300323"/>
                  <a:gd name="connsiteX7" fmla="*/ 351663 w 351662"/>
                  <a:gd name="connsiteY7" fmla="*/ 294132 h 300323"/>
                  <a:gd name="connsiteX8" fmla="*/ 345472 w 351662"/>
                  <a:gd name="connsiteY8" fmla="*/ 300323 h 300323"/>
                  <a:gd name="connsiteX9" fmla="*/ 12382 w 351662"/>
                  <a:gd name="connsiteY9" fmla="*/ 287941 h 300323"/>
                  <a:gd name="connsiteX10" fmla="*/ 339281 w 351662"/>
                  <a:gd name="connsiteY10" fmla="*/ 287941 h 300323"/>
                  <a:gd name="connsiteX11" fmla="*/ 339281 w 351662"/>
                  <a:gd name="connsiteY11" fmla="*/ 12382 h 300323"/>
                  <a:gd name="connsiteX12" fmla="*/ 12382 w 351662"/>
                  <a:gd name="connsiteY12" fmla="*/ 12382 h 300323"/>
                  <a:gd name="connsiteX13" fmla="*/ 12382 w 351662"/>
                  <a:gd name="connsiteY13" fmla="*/ 287941 h 30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1662" h="300323">
                    <a:moveTo>
                      <a:pt x="345472" y="300323"/>
                    </a:moveTo>
                    <a:lnTo>
                      <a:pt x="6191" y="300323"/>
                    </a:lnTo>
                    <a:cubicBezTo>
                      <a:pt x="2762" y="300323"/>
                      <a:pt x="0" y="297561"/>
                      <a:pt x="0" y="294132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345472" y="0"/>
                    </a:lnTo>
                    <a:cubicBezTo>
                      <a:pt x="348901" y="0"/>
                      <a:pt x="351663" y="2762"/>
                      <a:pt x="351663" y="6191"/>
                    </a:cubicBezTo>
                    <a:lnTo>
                      <a:pt x="351663" y="294132"/>
                    </a:lnTo>
                    <a:cubicBezTo>
                      <a:pt x="351663" y="297561"/>
                      <a:pt x="348901" y="300323"/>
                      <a:pt x="345472" y="300323"/>
                    </a:cubicBezTo>
                    <a:close/>
                    <a:moveTo>
                      <a:pt x="12382" y="287941"/>
                    </a:moveTo>
                    <a:lnTo>
                      <a:pt x="339281" y="287941"/>
                    </a:lnTo>
                    <a:lnTo>
                      <a:pt x="339281" y="12382"/>
                    </a:lnTo>
                    <a:lnTo>
                      <a:pt x="12382" y="12382"/>
                    </a:lnTo>
                    <a:lnTo>
                      <a:pt x="12382" y="28794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-470106" y="-4495783"/>
                <a:ext cx="31683" cy="285842"/>
              </a:xfrm>
              <a:custGeom>
                <a:avLst/>
                <a:gdLst>
                  <a:gd name="connsiteX0" fmla="*/ 6191 w 12384"/>
                  <a:gd name="connsiteY0" fmla="*/ 111728 h 111728"/>
                  <a:gd name="connsiteX1" fmla="*/ 0 w 12384"/>
                  <a:gd name="connsiteY1" fmla="*/ 105537 h 111728"/>
                  <a:gd name="connsiteX2" fmla="*/ 0 w 12384"/>
                  <a:gd name="connsiteY2" fmla="*/ 6191 h 111728"/>
                  <a:gd name="connsiteX3" fmla="*/ 6191 w 12384"/>
                  <a:gd name="connsiteY3" fmla="*/ 0 h 111728"/>
                  <a:gd name="connsiteX4" fmla="*/ 12383 w 12384"/>
                  <a:gd name="connsiteY4" fmla="*/ 6191 h 111728"/>
                  <a:gd name="connsiteX5" fmla="*/ 12383 w 12384"/>
                  <a:gd name="connsiteY5" fmla="*/ 105632 h 111728"/>
                  <a:gd name="connsiteX6" fmla="*/ 6191 w 12384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4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3" y="2762"/>
                      <a:pt x="12383" y="6191"/>
                    </a:cubicBezTo>
                    <a:lnTo>
                      <a:pt x="12383" y="105632"/>
                    </a:lnTo>
                    <a:cubicBezTo>
                      <a:pt x="12478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-47800" y="-4495783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632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632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374263" y="-4495783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632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632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-537120" y="-4629565"/>
                <a:ext cx="165706" cy="165460"/>
              </a:xfrm>
              <a:custGeom>
                <a:avLst/>
                <a:gdLst>
                  <a:gd name="connsiteX0" fmla="*/ 32385 w 64770"/>
                  <a:gd name="connsiteY0" fmla="*/ 64675 h 64674"/>
                  <a:gd name="connsiteX1" fmla="*/ 0 w 64770"/>
                  <a:gd name="connsiteY1" fmla="*/ 32385 h 64674"/>
                  <a:gd name="connsiteX2" fmla="*/ 32385 w 64770"/>
                  <a:gd name="connsiteY2" fmla="*/ 0 h 64674"/>
                  <a:gd name="connsiteX3" fmla="*/ 64770 w 64770"/>
                  <a:gd name="connsiteY3" fmla="*/ 32290 h 64674"/>
                  <a:gd name="connsiteX4" fmla="*/ 32385 w 64770"/>
                  <a:gd name="connsiteY4" fmla="*/ 64675 h 64674"/>
                  <a:gd name="connsiteX5" fmla="*/ 32385 w 64770"/>
                  <a:gd name="connsiteY5" fmla="*/ 12383 h 64674"/>
                  <a:gd name="connsiteX6" fmla="*/ 12478 w 64770"/>
                  <a:gd name="connsiteY6" fmla="*/ 32290 h 64674"/>
                  <a:gd name="connsiteX7" fmla="*/ 32385 w 64770"/>
                  <a:gd name="connsiteY7" fmla="*/ 52197 h 64674"/>
                  <a:gd name="connsiteX8" fmla="*/ 52292 w 64770"/>
                  <a:gd name="connsiteY8" fmla="*/ 32290 h 64674"/>
                  <a:gd name="connsiteX9" fmla="*/ 32385 w 64770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385"/>
                    </a:cubicBezTo>
                    <a:cubicBezTo>
                      <a:pt x="0" y="14573"/>
                      <a:pt x="14573" y="0"/>
                      <a:pt x="32385" y="0"/>
                    </a:cubicBezTo>
                    <a:cubicBezTo>
                      <a:pt x="50197" y="0"/>
                      <a:pt x="64770" y="14478"/>
                      <a:pt x="64770" y="32290"/>
                    </a:cubicBezTo>
                    <a:cubicBezTo>
                      <a:pt x="64770" y="50102"/>
                      <a:pt x="50292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244"/>
                      <a:pt x="21431" y="52197"/>
                      <a:pt x="32385" y="52197"/>
                    </a:cubicBezTo>
                    <a:cubicBezTo>
                      <a:pt x="43434" y="52197"/>
                      <a:pt x="52292" y="43244"/>
                      <a:pt x="52292" y="32290"/>
                    </a:cubicBezTo>
                    <a:cubicBezTo>
                      <a:pt x="52292" y="21336"/>
                      <a:pt x="43434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-114814" y="-4629565"/>
                <a:ext cx="165460" cy="165460"/>
              </a:xfrm>
              <a:custGeom>
                <a:avLst/>
                <a:gdLst>
                  <a:gd name="connsiteX0" fmla="*/ 32385 w 64674"/>
                  <a:gd name="connsiteY0" fmla="*/ 64675 h 64674"/>
                  <a:gd name="connsiteX1" fmla="*/ 0 w 64674"/>
                  <a:gd name="connsiteY1" fmla="*/ 32385 h 64674"/>
                  <a:gd name="connsiteX2" fmla="*/ 32385 w 64674"/>
                  <a:gd name="connsiteY2" fmla="*/ 0 h 64674"/>
                  <a:gd name="connsiteX3" fmla="*/ 64675 w 64674"/>
                  <a:gd name="connsiteY3" fmla="*/ 32290 h 64674"/>
                  <a:gd name="connsiteX4" fmla="*/ 32385 w 64674"/>
                  <a:gd name="connsiteY4" fmla="*/ 64675 h 64674"/>
                  <a:gd name="connsiteX5" fmla="*/ 32385 w 64674"/>
                  <a:gd name="connsiteY5" fmla="*/ 12383 h 64674"/>
                  <a:gd name="connsiteX6" fmla="*/ 12478 w 64674"/>
                  <a:gd name="connsiteY6" fmla="*/ 32290 h 64674"/>
                  <a:gd name="connsiteX7" fmla="*/ 32385 w 64674"/>
                  <a:gd name="connsiteY7" fmla="*/ 52197 h 64674"/>
                  <a:gd name="connsiteX8" fmla="*/ 52292 w 64674"/>
                  <a:gd name="connsiteY8" fmla="*/ 32290 h 64674"/>
                  <a:gd name="connsiteX9" fmla="*/ 32385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385"/>
                    </a:cubicBezTo>
                    <a:cubicBezTo>
                      <a:pt x="0" y="14573"/>
                      <a:pt x="14573" y="0"/>
                      <a:pt x="32385" y="0"/>
                    </a:cubicBezTo>
                    <a:cubicBezTo>
                      <a:pt x="50197" y="0"/>
                      <a:pt x="64675" y="14478"/>
                      <a:pt x="64675" y="32290"/>
                    </a:cubicBezTo>
                    <a:cubicBezTo>
                      <a:pt x="64675" y="50102"/>
                      <a:pt x="50197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244"/>
                      <a:pt x="21431" y="52197"/>
                      <a:pt x="32385" y="52197"/>
                    </a:cubicBezTo>
                    <a:cubicBezTo>
                      <a:pt x="43339" y="52197"/>
                      <a:pt x="52292" y="43244"/>
                      <a:pt x="52292" y="32290"/>
                    </a:cubicBezTo>
                    <a:cubicBezTo>
                      <a:pt x="52292" y="21336"/>
                      <a:pt x="43339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307492" y="-4629565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385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3 h 64674"/>
                  <a:gd name="connsiteX6" fmla="*/ 12382 w 64674"/>
                  <a:gd name="connsiteY6" fmla="*/ 32290 h 64674"/>
                  <a:gd name="connsiteX7" fmla="*/ 32290 w 64674"/>
                  <a:gd name="connsiteY7" fmla="*/ 52197 h 64674"/>
                  <a:gd name="connsiteX8" fmla="*/ 52197 w 64674"/>
                  <a:gd name="connsiteY8" fmla="*/ 32290 h 64674"/>
                  <a:gd name="connsiteX9" fmla="*/ 32290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02"/>
                      <a:pt x="50102" y="64675"/>
                      <a:pt x="32290" y="64675"/>
                    </a:cubicBezTo>
                    <a:close/>
                    <a:moveTo>
                      <a:pt x="32290" y="12383"/>
                    </a:moveTo>
                    <a:cubicBezTo>
                      <a:pt x="21336" y="12383"/>
                      <a:pt x="12382" y="21336"/>
                      <a:pt x="12382" y="32290"/>
                    </a:cubicBezTo>
                    <a:cubicBezTo>
                      <a:pt x="12382" y="43244"/>
                      <a:pt x="21336" y="52197"/>
                      <a:pt x="32290" y="52197"/>
                    </a:cubicBezTo>
                    <a:cubicBezTo>
                      <a:pt x="43339" y="52197"/>
                      <a:pt x="52197" y="43244"/>
                      <a:pt x="52197" y="32290"/>
                    </a:cubicBezTo>
                    <a:cubicBezTo>
                      <a:pt x="52197" y="21336"/>
                      <a:pt x="43339" y="12383"/>
                      <a:pt x="32290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513162" y="-4170708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513162" y="-3748645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513162" y="-3326339"/>
                <a:ext cx="286085" cy="31678"/>
              </a:xfrm>
              <a:custGeom>
                <a:avLst/>
                <a:gdLst>
                  <a:gd name="connsiteX0" fmla="*/ 105632 w 111823"/>
                  <a:gd name="connsiteY0" fmla="*/ 12382 h 12382"/>
                  <a:gd name="connsiteX1" fmla="*/ 6191 w 111823"/>
                  <a:gd name="connsiteY1" fmla="*/ 12382 h 12382"/>
                  <a:gd name="connsiteX2" fmla="*/ 0 w 111823"/>
                  <a:gd name="connsiteY2" fmla="*/ 6191 h 12382"/>
                  <a:gd name="connsiteX3" fmla="*/ 6191 w 111823"/>
                  <a:gd name="connsiteY3" fmla="*/ 0 h 12382"/>
                  <a:gd name="connsiteX4" fmla="*/ 105632 w 111823"/>
                  <a:gd name="connsiteY4" fmla="*/ 0 h 12382"/>
                  <a:gd name="connsiteX5" fmla="*/ 111824 w 111823"/>
                  <a:gd name="connsiteY5" fmla="*/ 6191 h 12382"/>
                  <a:gd name="connsiteX6" fmla="*/ 105632 w 111823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12382">
                    <a:moveTo>
                      <a:pt x="105632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632" y="0"/>
                    </a:lnTo>
                    <a:cubicBezTo>
                      <a:pt x="109061" y="0"/>
                      <a:pt x="111824" y="2762"/>
                      <a:pt x="111824" y="6191"/>
                    </a:cubicBezTo>
                    <a:cubicBezTo>
                      <a:pt x="111824" y="9620"/>
                      <a:pt x="109061" y="12382"/>
                      <a:pt x="105632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767572" y="-4237476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385 h 64674"/>
                  <a:gd name="connsiteX2" fmla="*/ 32290 w 64674"/>
                  <a:gd name="connsiteY2" fmla="*/ 0 h 64674"/>
                  <a:gd name="connsiteX3" fmla="*/ 64675 w 64674"/>
                  <a:gd name="connsiteY3" fmla="*/ 32385 h 64674"/>
                  <a:gd name="connsiteX4" fmla="*/ 32290 w 64674"/>
                  <a:gd name="connsiteY4" fmla="*/ 64675 h 64674"/>
                  <a:gd name="connsiteX5" fmla="*/ 32290 w 64674"/>
                  <a:gd name="connsiteY5" fmla="*/ 12382 h 64674"/>
                  <a:gd name="connsiteX6" fmla="*/ 12383 w 64674"/>
                  <a:gd name="connsiteY6" fmla="*/ 32385 h 64674"/>
                  <a:gd name="connsiteX7" fmla="*/ 32290 w 64674"/>
                  <a:gd name="connsiteY7" fmla="*/ 52292 h 64674"/>
                  <a:gd name="connsiteX8" fmla="*/ 52197 w 64674"/>
                  <a:gd name="connsiteY8" fmla="*/ 32385 h 64674"/>
                  <a:gd name="connsiteX9" fmla="*/ 32290 w 64674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385"/>
                    </a:cubicBezTo>
                    <a:cubicBezTo>
                      <a:pt x="64675" y="50102"/>
                      <a:pt x="50197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385"/>
                    </a:cubicBezTo>
                    <a:cubicBezTo>
                      <a:pt x="12383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385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767572" y="-3815171"/>
                <a:ext cx="165460" cy="165217"/>
              </a:xfrm>
              <a:custGeom>
                <a:avLst/>
                <a:gdLst>
                  <a:gd name="connsiteX0" fmla="*/ 32290 w 64674"/>
                  <a:gd name="connsiteY0" fmla="*/ 64580 h 64579"/>
                  <a:gd name="connsiteX1" fmla="*/ 0 w 64674"/>
                  <a:gd name="connsiteY1" fmla="*/ 32290 h 64579"/>
                  <a:gd name="connsiteX2" fmla="*/ 32290 w 64674"/>
                  <a:gd name="connsiteY2" fmla="*/ 0 h 64579"/>
                  <a:gd name="connsiteX3" fmla="*/ 64675 w 64674"/>
                  <a:gd name="connsiteY3" fmla="*/ 32290 h 64579"/>
                  <a:gd name="connsiteX4" fmla="*/ 32290 w 64674"/>
                  <a:gd name="connsiteY4" fmla="*/ 64580 h 64579"/>
                  <a:gd name="connsiteX5" fmla="*/ 32290 w 64674"/>
                  <a:gd name="connsiteY5" fmla="*/ 12287 h 64579"/>
                  <a:gd name="connsiteX6" fmla="*/ 12383 w 64674"/>
                  <a:gd name="connsiteY6" fmla="*/ 32195 h 64579"/>
                  <a:gd name="connsiteX7" fmla="*/ 32290 w 64674"/>
                  <a:gd name="connsiteY7" fmla="*/ 52102 h 64579"/>
                  <a:gd name="connsiteX8" fmla="*/ 52197 w 64674"/>
                  <a:gd name="connsiteY8" fmla="*/ 32195 h 64579"/>
                  <a:gd name="connsiteX9" fmla="*/ 32290 w 64674"/>
                  <a:gd name="connsiteY9" fmla="*/ 12287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579">
                    <a:moveTo>
                      <a:pt x="32290" y="64580"/>
                    </a:moveTo>
                    <a:cubicBezTo>
                      <a:pt x="14478" y="64580"/>
                      <a:pt x="0" y="50102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006"/>
                      <a:pt x="50197" y="64580"/>
                      <a:pt x="32290" y="64580"/>
                    </a:cubicBezTo>
                    <a:close/>
                    <a:moveTo>
                      <a:pt x="32290" y="12287"/>
                    </a:moveTo>
                    <a:cubicBezTo>
                      <a:pt x="21336" y="12287"/>
                      <a:pt x="12383" y="21241"/>
                      <a:pt x="12383" y="32195"/>
                    </a:cubicBezTo>
                    <a:cubicBezTo>
                      <a:pt x="12383" y="43148"/>
                      <a:pt x="21336" y="52102"/>
                      <a:pt x="32290" y="52102"/>
                    </a:cubicBezTo>
                    <a:cubicBezTo>
                      <a:pt x="43339" y="52102"/>
                      <a:pt x="52197" y="43148"/>
                      <a:pt x="52197" y="32195"/>
                    </a:cubicBezTo>
                    <a:cubicBezTo>
                      <a:pt x="52292" y="21241"/>
                      <a:pt x="43339" y="12287"/>
                      <a:pt x="32290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767572" y="-3393351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290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2 h 64674"/>
                  <a:gd name="connsiteX6" fmla="*/ 12383 w 64674"/>
                  <a:gd name="connsiteY6" fmla="*/ 32290 h 64674"/>
                  <a:gd name="connsiteX7" fmla="*/ 32290 w 64674"/>
                  <a:gd name="connsiteY7" fmla="*/ 52292 h 64674"/>
                  <a:gd name="connsiteX8" fmla="*/ 52197 w 64674"/>
                  <a:gd name="connsiteY8" fmla="*/ 32290 h 64674"/>
                  <a:gd name="connsiteX9" fmla="*/ 32290 w 64674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97"/>
                      <a:pt x="50197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290"/>
                    </a:cubicBezTo>
                    <a:cubicBezTo>
                      <a:pt x="12383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290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374263" y="-3255670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537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537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-47800" y="-3255670"/>
                <a:ext cx="31678" cy="285842"/>
              </a:xfrm>
              <a:custGeom>
                <a:avLst/>
                <a:gdLst>
                  <a:gd name="connsiteX0" fmla="*/ 6191 w 12382"/>
                  <a:gd name="connsiteY0" fmla="*/ 111728 h 111728"/>
                  <a:gd name="connsiteX1" fmla="*/ 0 w 12382"/>
                  <a:gd name="connsiteY1" fmla="*/ 105537 h 111728"/>
                  <a:gd name="connsiteX2" fmla="*/ 0 w 12382"/>
                  <a:gd name="connsiteY2" fmla="*/ 6191 h 111728"/>
                  <a:gd name="connsiteX3" fmla="*/ 6191 w 12382"/>
                  <a:gd name="connsiteY3" fmla="*/ 0 h 111728"/>
                  <a:gd name="connsiteX4" fmla="*/ 12382 w 12382"/>
                  <a:gd name="connsiteY4" fmla="*/ 6191 h 111728"/>
                  <a:gd name="connsiteX5" fmla="*/ 12382 w 12382"/>
                  <a:gd name="connsiteY5" fmla="*/ 105537 h 111728"/>
                  <a:gd name="connsiteX6" fmla="*/ 6191 w 12382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2" y="2762"/>
                      <a:pt x="12382" y="6191"/>
                    </a:cubicBezTo>
                    <a:lnTo>
                      <a:pt x="12382" y="105537"/>
                    </a:lnTo>
                    <a:cubicBezTo>
                      <a:pt x="12382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-470106" y="-3255670"/>
                <a:ext cx="31683" cy="285842"/>
              </a:xfrm>
              <a:custGeom>
                <a:avLst/>
                <a:gdLst>
                  <a:gd name="connsiteX0" fmla="*/ 6191 w 12384"/>
                  <a:gd name="connsiteY0" fmla="*/ 111728 h 111728"/>
                  <a:gd name="connsiteX1" fmla="*/ 0 w 12384"/>
                  <a:gd name="connsiteY1" fmla="*/ 105537 h 111728"/>
                  <a:gd name="connsiteX2" fmla="*/ 0 w 12384"/>
                  <a:gd name="connsiteY2" fmla="*/ 6191 h 111728"/>
                  <a:gd name="connsiteX3" fmla="*/ 6191 w 12384"/>
                  <a:gd name="connsiteY3" fmla="*/ 0 h 111728"/>
                  <a:gd name="connsiteX4" fmla="*/ 12383 w 12384"/>
                  <a:gd name="connsiteY4" fmla="*/ 6191 h 111728"/>
                  <a:gd name="connsiteX5" fmla="*/ 12383 w 12384"/>
                  <a:gd name="connsiteY5" fmla="*/ 105537 h 111728"/>
                  <a:gd name="connsiteX6" fmla="*/ 6191 w 12384"/>
                  <a:gd name="connsiteY6" fmla="*/ 111728 h 11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4" h="111728">
                    <a:moveTo>
                      <a:pt x="6191" y="111728"/>
                    </a:moveTo>
                    <a:cubicBezTo>
                      <a:pt x="2762" y="111728"/>
                      <a:pt x="0" y="108966"/>
                      <a:pt x="0" y="105537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cubicBezTo>
                      <a:pt x="9620" y="0"/>
                      <a:pt x="12383" y="2762"/>
                      <a:pt x="12383" y="6191"/>
                    </a:cubicBezTo>
                    <a:lnTo>
                      <a:pt x="12383" y="105537"/>
                    </a:lnTo>
                    <a:cubicBezTo>
                      <a:pt x="12478" y="108966"/>
                      <a:pt x="9620" y="111728"/>
                      <a:pt x="6191" y="1117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307492" y="-3001505"/>
                <a:ext cx="165460" cy="165460"/>
              </a:xfrm>
              <a:custGeom>
                <a:avLst/>
                <a:gdLst>
                  <a:gd name="connsiteX0" fmla="*/ 32290 w 64674"/>
                  <a:gd name="connsiteY0" fmla="*/ 64675 h 64674"/>
                  <a:gd name="connsiteX1" fmla="*/ 0 w 64674"/>
                  <a:gd name="connsiteY1" fmla="*/ 32290 h 64674"/>
                  <a:gd name="connsiteX2" fmla="*/ 32290 w 64674"/>
                  <a:gd name="connsiteY2" fmla="*/ 0 h 64674"/>
                  <a:gd name="connsiteX3" fmla="*/ 64675 w 64674"/>
                  <a:gd name="connsiteY3" fmla="*/ 32290 h 64674"/>
                  <a:gd name="connsiteX4" fmla="*/ 32290 w 64674"/>
                  <a:gd name="connsiteY4" fmla="*/ 64675 h 64674"/>
                  <a:gd name="connsiteX5" fmla="*/ 32290 w 64674"/>
                  <a:gd name="connsiteY5" fmla="*/ 12383 h 64674"/>
                  <a:gd name="connsiteX6" fmla="*/ 12382 w 64674"/>
                  <a:gd name="connsiteY6" fmla="*/ 32290 h 64674"/>
                  <a:gd name="connsiteX7" fmla="*/ 32290 w 64674"/>
                  <a:gd name="connsiteY7" fmla="*/ 52292 h 64674"/>
                  <a:gd name="connsiteX8" fmla="*/ 52197 w 64674"/>
                  <a:gd name="connsiteY8" fmla="*/ 32290 h 64674"/>
                  <a:gd name="connsiteX9" fmla="*/ 32290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290" y="64675"/>
                    </a:moveTo>
                    <a:cubicBezTo>
                      <a:pt x="14478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675" y="14478"/>
                      <a:pt x="64675" y="32290"/>
                    </a:cubicBezTo>
                    <a:cubicBezTo>
                      <a:pt x="64675" y="50197"/>
                      <a:pt x="50102" y="64675"/>
                      <a:pt x="32290" y="64675"/>
                    </a:cubicBezTo>
                    <a:close/>
                    <a:moveTo>
                      <a:pt x="32290" y="12383"/>
                    </a:moveTo>
                    <a:cubicBezTo>
                      <a:pt x="21336" y="12383"/>
                      <a:pt x="12382" y="21336"/>
                      <a:pt x="12382" y="32290"/>
                    </a:cubicBezTo>
                    <a:cubicBezTo>
                      <a:pt x="12382" y="43339"/>
                      <a:pt x="21336" y="52292"/>
                      <a:pt x="32290" y="52292"/>
                    </a:cubicBezTo>
                    <a:cubicBezTo>
                      <a:pt x="43339" y="52292"/>
                      <a:pt x="52197" y="43339"/>
                      <a:pt x="52197" y="32290"/>
                    </a:cubicBezTo>
                    <a:cubicBezTo>
                      <a:pt x="52197" y="21336"/>
                      <a:pt x="43339" y="12383"/>
                      <a:pt x="32290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-114814" y="-3001505"/>
                <a:ext cx="165460" cy="165460"/>
              </a:xfrm>
              <a:custGeom>
                <a:avLst/>
                <a:gdLst>
                  <a:gd name="connsiteX0" fmla="*/ 32385 w 64674"/>
                  <a:gd name="connsiteY0" fmla="*/ 64675 h 64674"/>
                  <a:gd name="connsiteX1" fmla="*/ 0 w 64674"/>
                  <a:gd name="connsiteY1" fmla="*/ 32290 h 64674"/>
                  <a:gd name="connsiteX2" fmla="*/ 32385 w 64674"/>
                  <a:gd name="connsiteY2" fmla="*/ 0 h 64674"/>
                  <a:gd name="connsiteX3" fmla="*/ 64675 w 64674"/>
                  <a:gd name="connsiteY3" fmla="*/ 32290 h 64674"/>
                  <a:gd name="connsiteX4" fmla="*/ 32385 w 64674"/>
                  <a:gd name="connsiteY4" fmla="*/ 64675 h 64674"/>
                  <a:gd name="connsiteX5" fmla="*/ 32385 w 64674"/>
                  <a:gd name="connsiteY5" fmla="*/ 12383 h 64674"/>
                  <a:gd name="connsiteX6" fmla="*/ 12478 w 64674"/>
                  <a:gd name="connsiteY6" fmla="*/ 32290 h 64674"/>
                  <a:gd name="connsiteX7" fmla="*/ 32385 w 64674"/>
                  <a:gd name="connsiteY7" fmla="*/ 52292 h 64674"/>
                  <a:gd name="connsiteX8" fmla="*/ 52292 w 64674"/>
                  <a:gd name="connsiteY8" fmla="*/ 32290 h 64674"/>
                  <a:gd name="connsiteX9" fmla="*/ 32385 w 64674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674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385" y="0"/>
                    </a:cubicBezTo>
                    <a:cubicBezTo>
                      <a:pt x="50197" y="0"/>
                      <a:pt x="64675" y="14478"/>
                      <a:pt x="64675" y="32290"/>
                    </a:cubicBezTo>
                    <a:cubicBezTo>
                      <a:pt x="64675" y="50197"/>
                      <a:pt x="50197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339"/>
                      <a:pt x="21431" y="52292"/>
                      <a:pt x="32385" y="52292"/>
                    </a:cubicBezTo>
                    <a:cubicBezTo>
                      <a:pt x="43339" y="52292"/>
                      <a:pt x="52292" y="43339"/>
                      <a:pt x="52292" y="32290"/>
                    </a:cubicBezTo>
                    <a:cubicBezTo>
                      <a:pt x="52292" y="21336"/>
                      <a:pt x="43339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-537120" y="-3001505"/>
                <a:ext cx="165706" cy="165460"/>
              </a:xfrm>
              <a:custGeom>
                <a:avLst/>
                <a:gdLst>
                  <a:gd name="connsiteX0" fmla="*/ 32385 w 64770"/>
                  <a:gd name="connsiteY0" fmla="*/ 64675 h 64674"/>
                  <a:gd name="connsiteX1" fmla="*/ 0 w 64770"/>
                  <a:gd name="connsiteY1" fmla="*/ 32290 h 64674"/>
                  <a:gd name="connsiteX2" fmla="*/ 32385 w 64770"/>
                  <a:gd name="connsiteY2" fmla="*/ 0 h 64674"/>
                  <a:gd name="connsiteX3" fmla="*/ 64770 w 64770"/>
                  <a:gd name="connsiteY3" fmla="*/ 32290 h 64674"/>
                  <a:gd name="connsiteX4" fmla="*/ 32385 w 64770"/>
                  <a:gd name="connsiteY4" fmla="*/ 64675 h 64674"/>
                  <a:gd name="connsiteX5" fmla="*/ 32385 w 64770"/>
                  <a:gd name="connsiteY5" fmla="*/ 12383 h 64674"/>
                  <a:gd name="connsiteX6" fmla="*/ 12478 w 64770"/>
                  <a:gd name="connsiteY6" fmla="*/ 32290 h 64674"/>
                  <a:gd name="connsiteX7" fmla="*/ 32385 w 64770"/>
                  <a:gd name="connsiteY7" fmla="*/ 52292 h 64674"/>
                  <a:gd name="connsiteX8" fmla="*/ 52292 w 64770"/>
                  <a:gd name="connsiteY8" fmla="*/ 32290 h 64674"/>
                  <a:gd name="connsiteX9" fmla="*/ 32385 w 64770"/>
                  <a:gd name="connsiteY9" fmla="*/ 12383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770" h="64674">
                    <a:moveTo>
                      <a:pt x="32385" y="64675"/>
                    </a:moveTo>
                    <a:cubicBezTo>
                      <a:pt x="14573" y="64675"/>
                      <a:pt x="0" y="50197"/>
                      <a:pt x="0" y="32290"/>
                    </a:cubicBezTo>
                    <a:cubicBezTo>
                      <a:pt x="0" y="14478"/>
                      <a:pt x="14478" y="0"/>
                      <a:pt x="32385" y="0"/>
                    </a:cubicBezTo>
                    <a:cubicBezTo>
                      <a:pt x="50197" y="0"/>
                      <a:pt x="64770" y="14478"/>
                      <a:pt x="64770" y="32290"/>
                    </a:cubicBezTo>
                    <a:cubicBezTo>
                      <a:pt x="64770" y="50197"/>
                      <a:pt x="50292" y="64675"/>
                      <a:pt x="32385" y="64675"/>
                    </a:cubicBezTo>
                    <a:close/>
                    <a:moveTo>
                      <a:pt x="32385" y="12383"/>
                    </a:moveTo>
                    <a:cubicBezTo>
                      <a:pt x="21336" y="12383"/>
                      <a:pt x="12478" y="21336"/>
                      <a:pt x="12478" y="32290"/>
                    </a:cubicBezTo>
                    <a:cubicBezTo>
                      <a:pt x="12478" y="43339"/>
                      <a:pt x="21431" y="52292"/>
                      <a:pt x="32385" y="52292"/>
                    </a:cubicBezTo>
                    <a:cubicBezTo>
                      <a:pt x="43434" y="52292"/>
                      <a:pt x="52292" y="43339"/>
                      <a:pt x="52292" y="32290"/>
                    </a:cubicBezTo>
                    <a:cubicBezTo>
                      <a:pt x="52388" y="21336"/>
                      <a:pt x="43434" y="12383"/>
                      <a:pt x="32385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-861951" y="-3326339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-861951" y="-3748645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-861951" y="-4170708"/>
                <a:ext cx="285842" cy="31678"/>
              </a:xfrm>
              <a:custGeom>
                <a:avLst/>
                <a:gdLst>
                  <a:gd name="connsiteX0" fmla="*/ 105537 w 111728"/>
                  <a:gd name="connsiteY0" fmla="*/ 12382 h 12382"/>
                  <a:gd name="connsiteX1" fmla="*/ 6191 w 111728"/>
                  <a:gd name="connsiteY1" fmla="*/ 12382 h 12382"/>
                  <a:gd name="connsiteX2" fmla="*/ 0 w 111728"/>
                  <a:gd name="connsiteY2" fmla="*/ 6191 h 12382"/>
                  <a:gd name="connsiteX3" fmla="*/ 6191 w 111728"/>
                  <a:gd name="connsiteY3" fmla="*/ 0 h 12382"/>
                  <a:gd name="connsiteX4" fmla="*/ 105537 w 111728"/>
                  <a:gd name="connsiteY4" fmla="*/ 0 h 12382"/>
                  <a:gd name="connsiteX5" fmla="*/ 111728 w 111728"/>
                  <a:gd name="connsiteY5" fmla="*/ 6191 h 12382"/>
                  <a:gd name="connsiteX6" fmla="*/ 105537 w 111728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728" h="12382">
                    <a:moveTo>
                      <a:pt x="105537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05537" y="0"/>
                    </a:lnTo>
                    <a:cubicBezTo>
                      <a:pt x="108966" y="0"/>
                      <a:pt x="111728" y="2762"/>
                      <a:pt x="111728" y="6191"/>
                    </a:cubicBezTo>
                    <a:cubicBezTo>
                      <a:pt x="111728" y="9620"/>
                      <a:pt x="108966" y="12382"/>
                      <a:pt x="10553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-995734" y="-3393108"/>
                <a:ext cx="165217" cy="165217"/>
              </a:xfrm>
              <a:custGeom>
                <a:avLst/>
                <a:gdLst>
                  <a:gd name="connsiteX0" fmla="*/ 32290 w 64579"/>
                  <a:gd name="connsiteY0" fmla="*/ 64579 h 64579"/>
                  <a:gd name="connsiteX1" fmla="*/ 0 w 64579"/>
                  <a:gd name="connsiteY1" fmla="*/ 32290 h 64579"/>
                  <a:gd name="connsiteX2" fmla="*/ 32290 w 64579"/>
                  <a:gd name="connsiteY2" fmla="*/ 0 h 64579"/>
                  <a:gd name="connsiteX3" fmla="*/ 64580 w 64579"/>
                  <a:gd name="connsiteY3" fmla="*/ 32290 h 64579"/>
                  <a:gd name="connsiteX4" fmla="*/ 32290 w 64579"/>
                  <a:gd name="connsiteY4" fmla="*/ 64579 h 64579"/>
                  <a:gd name="connsiteX5" fmla="*/ 32290 w 64579"/>
                  <a:gd name="connsiteY5" fmla="*/ 12287 h 64579"/>
                  <a:gd name="connsiteX6" fmla="*/ 12383 w 64579"/>
                  <a:gd name="connsiteY6" fmla="*/ 32194 h 64579"/>
                  <a:gd name="connsiteX7" fmla="*/ 32290 w 64579"/>
                  <a:gd name="connsiteY7" fmla="*/ 52197 h 64579"/>
                  <a:gd name="connsiteX8" fmla="*/ 52197 w 64579"/>
                  <a:gd name="connsiteY8" fmla="*/ 32194 h 64579"/>
                  <a:gd name="connsiteX9" fmla="*/ 32290 w 64579"/>
                  <a:gd name="connsiteY9" fmla="*/ 12287 h 64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579">
                    <a:moveTo>
                      <a:pt x="32290" y="64579"/>
                    </a:moveTo>
                    <a:cubicBezTo>
                      <a:pt x="14478" y="64579"/>
                      <a:pt x="0" y="50101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290"/>
                    </a:cubicBezTo>
                    <a:cubicBezTo>
                      <a:pt x="64675" y="50101"/>
                      <a:pt x="50102" y="64579"/>
                      <a:pt x="32290" y="64579"/>
                    </a:cubicBezTo>
                    <a:close/>
                    <a:moveTo>
                      <a:pt x="32290" y="12287"/>
                    </a:moveTo>
                    <a:cubicBezTo>
                      <a:pt x="21336" y="12287"/>
                      <a:pt x="12383" y="21241"/>
                      <a:pt x="12383" y="32194"/>
                    </a:cubicBezTo>
                    <a:cubicBezTo>
                      <a:pt x="12383" y="43243"/>
                      <a:pt x="21336" y="52197"/>
                      <a:pt x="32290" y="52197"/>
                    </a:cubicBezTo>
                    <a:cubicBezTo>
                      <a:pt x="43244" y="52197"/>
                      <a:pt x="52197" y="43243"/>
                      <a:pt x="52197" y="32194"/>
                    </a:cubicBezTo>
                    <a:cubicBezTo>
                      <a:pt x="52292" y="21241"/>
                      <a:pt x="43339" y="12287"/>
                      <a:pt x="32290" y="1228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-995734" y="-3815414"/>
                <a:ext cx="165217" cy="165460"/>
              </a:xfrm>
              <a:custGeom>
                <a:avLst/>
                <a:gdLst>
                  <a:gd name="connsiteX0" fmla="*/ 32290 w 64579"/>
                  <a:gd name="connsiteY0" fmla="*/ 64675 h 64674"/>
                  <a:gd name="connsiteX1" fmla="*/ 0 w 64579"/>
                  <a:gd name="connsiteY1" fmla="*/ 32290 h 64674"/>
                  <a:gd name="connsiteX2" fmla="*/ 32290 w 64579"/>
                  <a:gd name="connsiteY2" fmla="*/ 0 h 64674"/>
                  <a:gd name="connsiteX3" fmla="*/ 64580 w 64579"/>
                  <a:gd name="connsiteY3" fmla="*/ 32290 h 64674"/>
                  <a:gd name="connsiteX4" fmla="*/ 32290 w 64579"/>
                  <a:gd name="connsiteY4" fmla="*/ 64675 h 64674"/>
                  <a:gd name="connsiteX5" fmla="*/ 32290 w 64579"/>
                  <a:gd name="connsiteY5" fmla="*/ 12382 h 64674"/>
                  <a:gd name="connsiteX6" fmla="*/ 12383 w 64579"/>
                  <a:gd name="connsiteY6" fmla="*/ 32290 h 64674"/>
                  <a:gd name="connsiteX7" fmla="*/ 32290 w 64579"/>
                  <a:gd name="connsiteY7" fmla="*/ 52197 h 64674"/>
                  <a:gd name="connsiteX8" fmla="*/ 52197 w 64579"/>
                  <a:gd name="connsiteY8" fmla="*/ 32290 h 64674"/>
                  <a:gd name="connsiteX9" fmla="*/ 32290 w 64579"/>
                  <a:gd name="connsiteY9" fmla="*/ 12382 h 64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674">
                    <a:moveTo>
                      <a:pt x="32290" y="64675"/>
                    </a:moveTo>
                    <a:cubicBezTo>
                      <a:pt x="14478" y="64675"/>
                      <a:pt x="0" y="50101"/>
                      <a:pt x="0" y="32290"/>
                    </a:cubicBezTo>
                    <a:cubicBezTo>
                      <a:pt x="0" y="14478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290"/>
                    </a:cubicBezTo>
                    <a:cubicBezTo>
                      <a:pt x="64675" y="50101"/>
                      <a:pt x="50102" y="64675"/>
                      <a:pt x="32290" y="64675"/>
                    </a:cubicBezTo>
                    <a:close/>
                    <a:moveTo>
                      <a:pt x="32290" y="12382"/>
                    </a:moveTo>
                    <a:cubicBezTo>
                      <a:pt x="21336" y="12382"/>
                      <a:pt x="12383" y="21336"/>
                      <a:pt x="12383" y="32290"/>
                    </a:cubicBezTo>
                    <a:cubicBezTo>
                      <a:pt x="12383" y="43244"/>
                      <a:pt x="21336" y="52197"/>
                      <a:pt x="32290" y="52197"/>
                    </a:cubicBezTo>
                    <a:cubicBezTo>
                      <a:pt x="43244" y="52197"/>
                      <a:pt x="52197" y="43244"/>
                      <a:pt x="52197" y="32290"/>
                    </a:cubicBezTo>
                    <a:cubicBezTo>
                      <a:pt x="52292" y="21336"/>
                      <a:pt x="43339" y="12382"/>
                      <a:pt x="32290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-995734" y="-4237722"/>
                <a:ext cx="165217" cy="165703"/>
              </a:xfrm>
              <a:custGeom>
                <a:avLst/>
                <a:gdLst>
                  <a:gd name="connsiteX0" fmla="*/ 32290 w 64579"/>
                  <a:gd name="connsiteY0" fmla="*/ 64770 h 64769"/>
                  <a:gd name="connsiteX1" fmla="*/ 0 w 64579"/>
                  <a:gd name="connsiteY1" fmla="*/ 32385 h 64769"/>
                  <a:gd name="connsiteX2" fmla="*/ 32290 w 64579"/>
                  <a:gd name="connsiteY2" fmla="*/ 0 h 64769"/>
                  <a:gd name="connsiteX3" fmla="*/ 64580 w 64579"/>
                  <a:gd name="connsiteY3" fmla="*/ 32385 h 64769"/>
                  <a:gd name="connsiteX4" fmla="*/ 32290 w 64579"/>
                  <a:gd name="connsiteY4" fmla="*/ 64770 h 64769"/>
                  <a:gd name="connsiteX5" fmla="*/ 32290 w 64579"/>
                  <a:gd name="connsiteY5" fmla="*/ 12478 h 64769"/>
                  <a:gd name="connsiteX6" fmla="*/ 12383 w 64579"/>
                  <a:gd name="connsiteY6" fmla="*/ 32480 h 64769"/>
                  <a:gd name="connsiteX7" fmla="*/ 32290 w 64579"/>
                  <a:gd name="connsiteY7" fmla="*/ 52388 h 64769"/>
                  <a:gd name="connsiteX8" fmla="*/ 52197 w 64579"/>
                  <a:gd name="connsiteY8" fmla="*/ 32480 h 64769"/>
                  <a:gd name="connsiteX9" fmla="*/ 32290 w 64579"/>
                  <a:gd name="connsiteY9" fmla="*/ 12478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579" h="64769">
                    <a:moveTo>
                      <a:pt x="32290" y="64770"/>
                    </a:moveTo>
                    <a:cubicBezTo>
                      <a:pt x="14478" y="64770"/>
                      <a:pt x="0" y="50197"/>
                      <a:pt x="0" y="32385"/>
                    </a:cubicBezTo>
                    <a:cubicBezTo>
                      <a:pt x="0" y="14573"/>
                      <a:pt x="14478" y="0"/>
                      <a:pt x="32290" y="0"/>
                    </a:cubicBezTo>
                    <a:cubicBezTo>
                      <a:pt x="50102" y="0"/>
                      <a:pt x="64580" y="14478"/>
                      <a:pt x="64580" y="32385"/>
                    </a:cubicBezTo>
                    <a:cubicBezTo>
                      <a:pt x="64675" y="50197"/>
                      <a:pt x="50102" y="64770"/>
                      <a:pt x="32290" y="64770"/>
                    </a:cubicBezTo>
                    <a:close/>
                    <a:moveTo>
                      <a:pt x="32290" y="12478"/>
                    </a:moveTo>
                    <a:cubicBezTo>
                      <a:pt x="21336" y="12478"/>
                      <a:pt x="12383" y="21431"/>
                      <a:pt x="12383" y="32480"/>
                    </a:cubicBezTo>
                    <a:cubicBezTo>
                      <a:pt x="12383" y="43434"/>
                      <a:pt x="21336" y="52388"/>
                      <a:pt x="32290" y="52388"/>
                    </a:cubicBezTo>
                    <a:cubicBezTo>
                      <a:pt x="43244" y="52388"/>
                      <a:pt x="52197" y="43434"/>
                      <a:pt x="52197" y="32480"/>
                    </a:cubicBezTo>
                    <a:cubicBezTo>
                      <a:pt x="52292" y="21431"/>
                      <a:pt x="43339" y="12478"/>
                      <a:pt x="32290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-304338" y="-3853124"/>
                <a:ext cx="151448" cy="271646"/>
              </a:xfrm>
              <a:custGeom>
                <a:avLst/>
                <a:gdLst>
                  <a:gd name="connsiteX0" fmla="*/ 53030 w 59197"/>
                  <a:gd name="connsiteY0" fmla="*/ 106180 h 106179"/>
                  <a:gd name="connsiteX1" fmla="*/ 48649 w 59197"/>
                  <a:gd name="connsiteY1" fmla="*/ 104370 h 106179"/>
                  <a:gd name="connsiteX2" fmla="*/ 1786 w 59197"/>
                  <a:gd name="connsiteY2" fmla="*/ 57412 h 106179"/>
                  <a:gd name="connsiteX3" fmla="*/ 1786 w 59197"/>
                  <a:gd name="connsiteY3" fmla="*/ 48649 h 106179"/>
                  <a:gd name="connsiteX4" fmla="*/ 48649 w 59197"/>
                  <a:gd name="connsiteY4" fmla="*/ 1786 h 106179"/>
                  <a:gd name="connsiteX5" fmla="*/ 57412 w 59197"/>
                  <a:gd name="connsiteY5" fmla="*/ 1786 h 106179"/>
                  <a:gd name="connsiteX6" fmla="*/ 57412 w 59197"/>
                  <a:gd name="connsiteY6" fmla="*/ 10549 h 106179"/>
                  <a:gd name="connsiteX7" fmla="*/ 14930 w 59197"/>
                  <a:gd name="connsiteY7" fmla="*/ 53030 h 106179"/>
                  <a:gd name="connsiteX8" fmla="*/ 57412 w 59197"/>
                  <a:gd name="connsiteY8" fmla="*/ 95607 h 106179"/>
                  <a:gd name="connsiteX9" fmla="*/ 57412 w 59197"/>
                  <a:gd name="connsiteY9" fmla="*/ 104370 h 106179"/>
                  <a:gd name="connsiteX10" fmla="*/ 53030 w 59197"/>
                  <a:gd name="connsiteY10" fmla="*/ 106180 h 10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97" h="106179">
                    <a:moveTo>
                      <a:pt x="53030" y="106180"/>
                    </a:moveTo>
                    <a:cubicBezTo>
                      <a:pt x="51411" y="106180"/>
                      <a:pt x="49887" y="105608"/>
                      <a:pt x="48649" y="104370"/>
                    </a:cubicBezTo>
                    <a:lnTo>
                      <a:pt x="1786" y="57412"/>
                    </a:lnTo>
                    <a:cubicBezTo>
                      <a:pt x="-595" y="55031"/>
                      <a:pt x="-595" y="51030"/>
                      <a:pt x="1786" y="48649"/>
                    </a:cubicBezTo>
                    <a:lnTo>
                      <a:pt x="48649" y="1786"/>
                    </a:lnTo>
                    <a:cubicBezTo>
                      <a:pt x="51030" y="-595"/>
                      <a:pt x="55031" y="-595"/>
                      <a:pt x="57412" y="1786"/>
                    </a:cubicBezTo>
                    <a:cubicBezTo>
                      <a:pt x="59793" y="4167"/>
                      <a:pt x="59793" y="8168"/>
                      <a:pt x="57412" y="10549"/>
                    </a:cubicBezTo>
                    <a:lnTo>
                      <a:pt x="14930" y="53030"/>
                    </a:lnTo>
                    <a:lnTo>
                      <a:pt x="57412" y="95607"/>
                    </a:lnTo>
                    <a:cubicBezTo>
                      <a:pt x="59793" y="97988"/>
                      <a:pt x="59793" y="101989"/>
                      <a:pt x="57412" y="104370"/>
                    </a:cubicBezTo>
                    <a:cubicBezTo>
                      <a:pt x="56174" y="105608"/>
                      <a:pt x="54650" y="106180"/>
                      <a:pt x="53030" y="10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88968" y="-3853124"/>
                <a:ext cx="151448" cy="271646"/>
              </a:xfrm>
              <a:custGeom>
                <a:avLst/>
                <a:gdLst>
                  <a:gd name="connsiteX0" fmla="*/ 6167 w 59197"/>
                  <a:gd name="connsiteY0" fmla="*/ 106180 h 106179"/>
                  <a:gd name="connsiteX1" fmla="*/ 1786 w 59197"/>
                  <a:gd name="connsiteY1" fmla="*/ 104370 h 106179"/>
                  <a:gd name="connsiteX2" fmla="*/ 1786 w 59197"/>
                  <a:gd name="connsiteY2" fmla="*/ 95607 h 106179"/>
                  <a:gd name="connsiteX3" fmla="*/ 44267 w 59197"/>
                  <a:gd name="connsiteY3" fmla="*/ 53030 h 106179"/>
                  <a:gd name="connsiteX4" fmla="*/ 1786 w 59197"/>
                  <a:gd name="connsiteY4" fmla="*/ 10549 h 106179"/>
                  <a:gd name="connsiteX5" fmla="*/ 1786 w 59197"/>
                  <a:gd name="connsiteY5" fmla="*/ 1786 h 106179"/>
                  <a:gd name="connsiteX6" fmla="*/ 10549 w 59197"/>
                  <a:gd name="connsiteY6" fmla="*/ 1786 h 106179"/>
                  <a:gd name="connsiteX7" fmla="*/ 57412 w 59197"/>
                  <a:gd name="connsiteY7" fmla="*/ 48649 h 106179"/>
                  <a:gd name="connsiteX8" fmla="*/ 57412 w 59197"/>
                  <a:gd name="connsiteY8" fmla="*/ 57412 h 106179"/>
                  <a:gd name="connsiteX9" fmla="*/ 10549 w 59197"/>
                  <a:gd name="connsiteY9" fmla="*/ 104370 h 106179"/>
                  <a:gd name="connsiteX10" fmla="*/ 6167 w 59197"/>
                  <a:gd name="connsiteY10" fmla="*/ 106180 h 10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197" h="106179">
                    <a:moveTo>
                      <a:pt x="6167" y="106180"/>
                    </a:moveTo>
                    <a:cubicBezTo>
                      <a:pt x="4548" y="106180"/>
                      <a:pt x="3024" y="105608"/>
                      <a:pt x="1786" y="104370"/>
                    </a:cubicBezTo>
                    <a:cubicBezTo>
                      <a:pt x="-595" y="101989"/>
                      <a:pt x="-595" y="97988"/>
                      <a:pt x="1786" y="95607"/>
                    </a:cubicBezTo>
                    <a:lnTo>
                      <a:pt x="44267" y="53030"/>
                    </a:lnTo>
                    <a:lnTo>
                      <a:pt x="1786" y="10549"/>
                    </a:lnTo>
                    <a:cubicBezTo>
                      <a:pt x="-595" y="8168"/>
                      <a:pt x="-595" y="4167"/>
                      <a:pt x="1786" y="1786"/>
                    </a:cubicBezTo>
                    <a:cubicBezTo>
                      <a:pt x="4167" y="-595"/>
                      <a:pt x="8168" y="-595"/>
                      <a:pt x="10549" y="1786"/>
                    </a:cubicBezTo>
                    <a:lnTo>
                      <a:pt x="57412" y="48649"/>
                    </a:lnTo>
                    <a:cubicBezTo>
                      <a:pt x="59793" y="51030"/>
                      <a:pt x="59793" y="54935"/>
                      <a:pt x="57412" y="57412"/>
                    </a:cubicBezTo>
                    <a:lnTo>
                      <a:pt x="10549" y="104370"/>
                    </a:lnTo>
                    <a:cubicBezTo>
                      <a:pt x="9311" y="105608"/>
                      <a:pt x="7691" y="106180"/>
                      <a:pt x="6167" y="1061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-123190" y="-3951240"/>
                <a:ext cx="191233" cy="437262"/>
              </a:xfrm>
              <a:custGeom>
                <a:avLst/>
                <a:gdLst>
                  <a:gd name="connsiteX0" fmla="*/ 6227 w 74748"/>
                  <a:gd name="connsiteY0" fmla="*/ 170915 h 170914"/>
                  <a:gd name="connsiteX1" fmla="*/ 3941 w 74748"/>
                  <a:gd name="connsiteY1" fmla="*/ 170438 h 170914"/>
                  <a:gd name="connsiteX2" fmla="*/ 417 w 74748"/>
                  <a:gd name="connsiteY2" fmla="*/ 162437 h 170914"/>
                  <a:gd name="connsiteX3" fmla="*/ 62806 w 74748"/>
                  <a:gd name="connsiteY3" fmla="*/ 3941 h 170914"/>
                  <a:gd name="connsiteX4" fmla="*/ 70807 w 74748"/>
                  <a:gd name="connsiteY4" fmla="*/ 417 h 170914"/>
                  <a:gd name="connsiteX5" fmla="*/ 74331 w 74748"/>
                  <a:gd name="connsiteY5" fmla="*/ 8418 h 170914"/>
                  <a:gd name="connsiteX6" fmla="*/ 11942 w 74748"/>
                  <a:gd name="connsiteY6" fmla="*/ 166914 h 170914"/>
                  <a:gd name="connsiteX7" fmla="*/ 6227 w 74748"/>
                  <a:gd name="connsiteY7" fmla="*/ 170915 h 170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748" h="170914">
                    <a:moveTo>
                      <a:pt x="6227" y="170915"/>
                    </a:moveTo>
                    <a:cubicBezTo>
                      <a:pt x="5465" y="170915"/>
                      <a:pt x="4703" y="170819"/>
                      <a:pt x="3941" y="170438"/>
                    </a:cubicBezTo>
                    <a:cubicBezTo>
                      <a:pt x="798" y="169200"/>
                      <a:pt x="-821" y="165581"/>
                      <a:pt x="417" y="162437"/>
                    </a:cubicBezTo>
                    <a:lnTo>
                      <a:pt x="62806" y="3941"/>
                    </a:lnTo>
                    <a:cubicBezTo>
                      <a:pt x="64044" y="798"/>
                      <a:pt x="67664" y="-821"/>
                      <a:pt x="70807" y="417"/>
                    </a:cubicBezTo>
                    <a:cubicBezTo>
                      <a:pt x="73950" y="1655"/>
                      <a:pt x="75569" y="5275"/>
                      <a:pt x="74331" y="8418"/>
                    </a:cubicBezTo>
                    <a:lnTo>
                      <a:pt x="11942" y="166914"/>
                    </a:lnTo>
                    <a:cubicBezTo>
                      <a:pt x="11085" y="169391"/>
                      <a:pt x="8704" y="170915"/>
                      <a:pt x="6227" y="1709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2330797" y="5544816"/>
            <a:ext cx="430202" cy="430202"/>
            <a:chOff x="2311547" y="5544816"/>
            <a:chExt cx="430202" cy="430202"/>
          </a:xfrm>
        </p:grpSpPr>
        <p:sp>
          <p:nvSpPr>
            <p:cNvPr id="51" name="矩形: 圆角 50"/>
            <p:cNvSpPr/>
            <p:nvPr/>
          </p:nvSpPr>
          <p:spPr>
            <a:xfrm>
              <a:off x="2311547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377081" y="5629835"/>
              <a:ext cx="299133" cy="260164"/>
              <a:chOff x="2377081" y="5629835"/>
              <a:chExt cx="299133" cy="260164"/>
            </a:xfrm>
          </p:grpSpPr>
          <p:sp>
            <p:nvSpPr>
              <p:cNvPr id="53" name="任意多边形: 形状 52"/>
              <p:cNvSpPr/>
              <p:nvPr/>
            </p:nvSpPr>
            <p:spPr>
              <a:xfrm>
                <a:off x="2446062" y="5760956"/>
                <a:ext cx="161170" cy="109728"/>
              </a:xfrm>
              <a:custGeom>
                <a:avLst/>
                <a:gdLst>
                  <a:gd name="connsiteX0" fmla="*/ 1113261 w 1130493"/>
                  <a:gd name="connsiteY0" fmla="*/ 769659 h 769658"/>
                  <a:gd name="connsiteX1" fmla="*/ 17233 w 1130493"/>
                  <a:gd name="connsiteY1" fmla="*/ 769659 h 769658"/>
                  <a:gd name="connsiteX2" fmla="*/ 0 w 1130493"/>
                  <a:gd name="connsiteY2" fmla="*/ 752425 h 769658"/>
                  <a:gd name="connsiteX3" fmla="*/ 0 w 1130493"/>
                  <a:gd name="connsiteY3" fmla="*/ 17233 h 769658"/>
                  <a:gd name="connsiteX4" fmla="*/ 17233 w 1130493"/>
                  <a:gd name="connsiteY4" fmla="*/ 0 h 769658"/>
                  <a:gd name="connsiteX5" fmla="*/ 1113261 w 1130493"/>
                  <a:gd name="connsiteY5" fmla="*/ 0 h 769658"/>
                  <a:gd name="connsiteX6" fmla="*/ 1130494 w 1130493"/>
                  <a:gd name="connsiteY6" fmla="*/ 17233 h 769658"/>
                  <a:gd name="connsiteX7" fmla="*/ 1130494 w 1130493"/>
                  <a:gd name="connsiteY7" fmla="*/ 752425 h 769658"/>
                  <a:gd name="connsiteX8" fmla="*/ 1113261 w 1130493"/>
                  <a:gd name="connsiteY8" fmla="*/ 769659 h 769658"/>
                  <a:gd name="connsiteX9" fmla="*/ 34466 w 1130493"/>
                  <a:gd name="connsiteY9" fmla="*/ 735192 h 769658"/>
                  <a:gd name="connsiteX10" fmla="*/ 1096028 w 1130493"/>
                  <a:gd name="connsiteY10" fmla="*/ 735192 h 769658"/>
                  <a:gd name="connsiteX11" fmla="*/ 1096028 w 1130493"/>
                  <a:gd name="connsiteY11" fmla="*/ 34466 h 769658"/>
                  <a:gd name="connsiteX12" fmla="*/ 34466 w 1130493"/>
                  <a:gd name="connsiteY12" fmla="*/ 34466 h 769658"/>
                  <a:gd name="connsiteX13" fmla="*/ 34466 w 1130493"/>
                  <a:gd name="connsiteY13" fmla="*/ 735192 h 76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0493" h="769658">
                    <a:moveTo>
                      <a:pt x="1113261" y="769659"/>
                    </a:moveTo>
                    <a:lnTo>
                      <a:pt x="17233" y="769659"/>
                    </a:lnTo>
                    <a:cubicBezTo>
                      <a:pt x="7689" y="769659"/>
                      <a:pt x="0" y="761970"/>
                      <a:pt x="0" y="752425"/>
                    </a:cubicBezTo>
                    <a:lnTo>
                      <a:pt x="0" y="17233"/>
                    </a:lnTo>
                    <a:cubicBezTo>
                      <a:pt x="0" y="7689"/>
                      <a:pt x="7689" y="0"/>
                      <a:pt x="17233" y="0"/>
                    </a:cubicBezTo>
                    <a:lnTo>
                      <a:pt x="1113261" y="0"/>
                    </a:lnTo>
                    <a:cubicBezTo>
                      <a:pt x="1122805" y="0"/>
                      <a:pt x="1130494" y="7689"/>
                      <a:pt x="1130494" y="17233"/>
                    </a:cubicBezTo>
                    <a:lnTo>
                      <a:pt x="1130494" y="752425"/>
                    </a:lnTo>
                    <a:cubicBezTo>
                      <a:pt x="1130494" y="761970"/>
                      <a:pt x="1122805" y="769659"/>
                      <a:pt x="1113261" y="769659"/>
                    </a:cubicBezTo>
                    <a:close/>
                    <a:moveTo>
                      <a:pt x="34466" y="735192"/>
                    </a:moveTo>
                    <a:lnTo>
                      <a:pt x="1096028" y="735192"/>
                    </a:lnTo>
                    <a:lnTo>
                      <a:pt x="1096028" y="34466"/>
                    </a:lnTo>
                    <a:lnTo>
                      <a:pt x="34466" y="34466"/>
                    </a:lnTo>
                    <a:lnTo>
                      <a:pt x="34466" y="735192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2433060" y="5865770"/>
                <a:ext cx="187175" cy="24229"/>
              </a:xfrm>
              <a:custGeom>
                <a:avLst/>
                <a:gdLst>
                  <a:gd name="connsiteX0" fmla="*/ 1228060 w 1312899"/>
                  <a:gd name="connsiteY0" fmla="*/ 169945 h 169945"/>
                  <a:gd name="connsiteX1" fmla="*/ 84840 w 1312899"/>
                  <a:gd name="connsiteY1" fmla="*/ 169945 h 169945"/>
                  <a:gd name="connsiteX2" fmla="*/ 0 w 1312899"/>
                  <a:gd name="connsiteY2" fmla="*/ 84840 h 169945"/>
                  <a:gd name="connsiteX3" fmla="*/ 0 w 1312899"/>
                  <a:gd name="connsiteY3" fmla="*/ 36587 h 169945"/>
                  <a:gd name="connsiteX4" fmla="*/ 36587 w 1312899"/>
                  <a:gd name="connsiteY4" fmla="*/ 0 h 169945"/>
                  <a:gd name="connsiteX5" fmla="*/ 1276578 w 1312899"/>
                  <a:gd name="connsiteY5" fmla="*/ 0 h 169945"/>
                  <a:gd name="connsiteX6" fmla="*/ 1312900 w 1312899"/>
                  <a:gd name="connsiteY6" fmla="*/ 36587 h 169945"/>
                  <a:gd name="connsiteX7" fmla="*/ 1312900 w 1312899"/>
                  <a:gd name="connsiteY7" fmla="*/ 84840 h 169945"/>
                  <a:gd name="connsiteX8" fmla="*/ 1228060 w 1312899"/>
                  <a:gd name="connsiteY8" fmla="*/ 169945 h 169945"/>
                  <a:gd name="connsiteX9" fmla="*/ 36587 w 1312899"/>
                  <a:gd name="connsiteY9" fmla="*/ 34466 h 169945"/>
                  <a:gd name="connsiteX10" fmla="*/ 34466 w 1312899"/>
                  <a:gd name="connsiteY10" fmla="*/ 36587 h 169945"/>
                  <a:gd name="connsiteX11" fmla="*/ 34466 w 1312899"/>
                  <a:gd name="connsiteY11" fmla="*/ 84840 h 169945"/>
                  <a:gd name="connsiteX12" fmla="*/ 84840 w 1312899"/>
                  <a:gd name="connsiteY12" fmla="*/ 135479 h 169945"/>
                  <a:gd name="connsiteX13" fmla="*/ 1227795 w 1312899"/>
                  <a:gd name="connsiteY13" fmla="*/ 135479 h 169945"/>
                  <a:gd name="connsiteX14" fmla="*/ 1278169 w 1312899"/>
                  <a:gd name="connsiteY14" fmla="*/ 84840 h 169945"/>
                  <a:gd name="connsiteX15" fmla="*/ 1278169 w 1312899"/>
                  <a:gd name="connsiteY15" fmla="*/ 36587 h 169945"/>
                  <a:gd name="connsiteX16" fmla="*/ 1276313 w 1312899"/>
                  <a:gd name="connsiteY16" fmla="*/ 34466 h 169945"/>
                  <a:gd name="connsiteX17" fmla="*/ 36587 w 1312899"/>
                  <a:gd name="connsiteY17" fmla="*/ 34466 h 16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12899" h="169945">
                    <a:moveTo>
                      <a:pt x="1228060" y="169945"/>
                    </a:moveTo>
                    <a:lnTo>
                      <a:pt x="84840" y="169945"/>
                    </a:lnTo>
                    <a:cubicBezTo>
                      <a:pt x="37913" y="169945"/>
                      <a:pt x="0" y="131767"/>
                      <a:pt x="0" y="84840"/>
                    </a:cubicBezTo>
                    <a:lnTo>
                      <a:pt x="0" y="36587"/>
                    </a:lnTo>
                    <a:cubicBezTo>
                      <a:pt x="0" y="16438"/>
                      <a:pt x="16438" y="0"/>
                      <a:pt x="36587" y="0"/>
                    </a:cubicBezTo>
                    <a:lnTo>
                      <a:pt x="1276578" y="0"/>
                    </a:lnTo>
                    <a:cubicBezTo>
                      <a:pt x="1296727" y="0"/>
                      <a:pt x="1312900" y="16438"/>
                      <a:pt x="1312900" y="36587"/>
                    </a:cubicBezTo>
                    <a:lnTo>
                      <a:pt x="1312900" y="84840"/>
                    </a:lnTo>
                    <a:cubicBezTo>
                      <a:pt x="1312900" y="131767"/>
                      <a:pt x="1274722" y="169945"/>
                      <a:pt x="1228060" y="169945"/>
                    </a:cubicBezTo>
                    <a:close/>
                    <a:moveTo>
                      <a:pt x="36587" y="34466"/>
                    </a:moveTo>
                    <a:cubicBezTo>
                      <a:pt x="35527" y="34466"/>
                      <a:pt x="34466" y="35262"/>
                      <a:pt x="34466" y="36587"/>
                    </a:cubicBezTo>
                    <a:lnTo>
                      <a:pt x="34466" y="84840"/>
                    </a:lnTo>
                    <a:cubicBezTo>
                      <a:pt x="34466" y="112678"/>
                      <a:pt x="57002" y="135479"/>
                      <a:pt x="84840" y="135479"/>
                    </a:cubicBezTo>
                    <a:lnTo>
                      <a:pt x="1227795" y="135479"/>
                    </a:lnTo>
                    <a:cubicBezTo>
                      <a:pt x="1255633" y="135479"/>
                      <a:pt x="1278169" y="112678"/>
                      <a:pt x="1278169" y="84840"/>
                    </a:cubicBezTo>
                    <a:lnTo>
                      <a:pt x="1278169" y="36587"/>
                    </a:lnTo>
                    <a:cubicBezTo>
                      <a:pt x="1278169" y="35527"/>
                      <a:pt x="1277373" y="34466"/>
                      <a:pt x="1276313" y="34466"/>
                    </a:cubicBezTo>
                    <a:lnTo>
                      <a:pt x="36587" y="34466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2493914" y="5786886"/>
                <a:ext cx="65466" cy="57831"/>
              </a:xfrm>
              <a:custGeom>
                <a:avLst/>
                <a:gdLst>
                  <a:gd name="connsiteX0" fmla="*/ 0 w 459196"/>
                  <a:gd name="connsiteY0" fmla="*/ 0 h 405641"/>
                  <a:gd name="connsiteX1" fmla="*/ 459197 w 459196"/>
                  <a:gd name="connsiteY1" fmla="*/ 0 h 405641"/>
                  <a:gd name="connsiteX2" fmla="*/ 459197 w 459196"/>
                  <a:gd name="connsiteY2" fmla="*/ 309931 h 405641"/>
                  <a:gd name="connsiteX3" fmla="*/ 216077 w 459196"/>
                  <a:gd name="connsiteY3" fmla="*/ 309931 h 405641"/>
                  <a:gd name="connsiteX4" fmla="*/ 151652 w 459196"/>
                  <a:gd name="connsiteY4" fmla="*/ 355798 h 405641"/>
                  <a:gd name="connsiteX5" fmla="*/ 82189 w 459196"/>
                  <a:gd name="connsiteY5" fmla="*/ 405642 h 405641"/>
                  <a:gd name="connsiteX6" fmla="*/ 82189 w 459196"/>
                  <a:gd name="connsiteY6" fmla="*/ 309931 h 405641"/>
                  <a:gd name="connsiteX7" fmla="*/ 0 w 459196"/>
                  <a:gd name="connsiteY7" fmla="*/ 309931 h 405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196" h="405641">
                    <a:moveTo>
                      <a:pt x="0" y="0"/>
                    </a:moveTo>
                    <a:lnTo>
                      <a:pt x="459197" y="0"/>
                    </a:lnTo>
                    <a:lnTo>
                      <a:pt x="459197" y="309931"/>
                    </a:lnTo>
                    <a:lnTo>
                      <a:pt x="216077" y="309931"/>
                    </a:lnTo>
                    <a:lnTo>
                      <a:pt x="151652" y="355798"/>
                    </a:lnTo>
                    <a:lnTo>
                      <a:pt x="82189" y="405642"/>
                    </a:lnTo>
                    <a:lnTo>
                      <a:pt x="82189" y="309931"/>
                    </a:lnTo>
                    <a:lnTo>
                      <a:pt x="0" y="309931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2507106" y="5798830"/>
                <a:ext cx="39083" cy="4914"/>
              </a:xfrm>
              <a:custGeom>
                <a:avLst/>
                <a:gdLst>
                  <a:gd name="connsiteX0" fmla="*/ 256906 w 274139"/>
                  <a:gd name="connsiteY0" fmla="*/ 34466 h 34466"/>
                  <a:gd name="connsiteX1" fmla="*/ 17233 w 274139"/>
                  <a:gd name="connsiteY1" fmla="*/ 34466 h 34466"/>
                  <a:gd name="connsiteX2" fmla="*/ 0 w 274139"/>
                  <a:gd name="connsiteY2" fmla="*/ 17233 h 34466"/>
                  <a:gd name="connsiteX3" fmla="*/ 17233 w 274139"/>
                  <a:gd name="connsiteY3" fmla="*/ 0 h 34466"/>
                  <a:gd name="connsiteX4" fmla="*/ 256906 w 274139"/>
                  <a:gd name="connsiteY4" fmla="*/ 0 h 34466"/>
                  <a:gd name="connsiteX5" fmla="*/ 274139 w 274139"/>
                  <a:gd name="connsiteY5" fmla="*/ 17233 h 34466"/>
                  <a:gd name="connsiteX6" fmla="*/ 256906 w 27413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139" h="34466">
                    <a:moveTo>
                      <a:pt x="25690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256906" y="0"/>
                    </a:lnTo>
                    <a:cubicBezTo>
                      <a:pt x="266451" y="0"/>
                      <a:pt x="274139" y="7689"/>
                      <a:pt x="274139" y="17233"/>
                    </a:cubicBezTo>
                    <a:cubicBezTo>
                      <a:pt x="274139" y="26778"/>
                      <a:pt x="266451" y="34466"/>
                      <a:pt x="25690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2507106" y="5813345"/>
                <a:ext cx="39083" cy="4914"/>
              </a:xfrm>
              <a:custGeom>
                <a:avLst/>
                <a:gdLst>
                  <a:gd name="connsiteX0" fmla="*/ 256906 w 274139"/>
                  <a:gd name="connsiteY0" fmla="*/ 34466 h 34466"/>
                  <a:gd name="connsiteX1" fmla="*/ 17233 w 274139"/>
                  <a:gd name="connsiteY1" fmla="*/ 34466 h 34466"/>
                  <a:gd name="connsiteX2" fmla="*/ 0 w 274139"/>
                  <a:gd name="connsiteY2" fmla="*/ 17233 h 34466"/>
                  <a:gd name="connsiteX3" fmla="*/ 17233 w 274139"/>
                  <a:gd name="connsiteY3" fmla="*/ 0 h 34466"/>
                  <a:gd name="connsiteX4" fmla="*/ 256906 w 274139"/>
                  <a:gd name="connsiteY4" fmla="*/ 0 h 34466"/>
                  <a:gd name="connsiteX5" fmla="*/ 274139 w 274139"/>
                  <a:gd name="connsiteY5" fmla="*/ 17233 h 34466"/>
                  <a:gd name="connsiteX6" fmla="*/ 256906 w 27413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139" h="34466">
                    <a:moveTo>
                      <a:pt x="25690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256906" y="0"/>
                    </a:lnTo>
                    <a:cubicBezTo>
                      <a:pt x="266451" y="0"/>
                      <a:pt x="274139" y="7689"/>
                      <a:pt x="274139" y="17233"/>
                    </a:cubicBezTo>
                    <a:cubicBezTo>
                      <a:pt x="274139" y="26778"/>
                      <a:pt x="266451" y="34466"/>
                      <a:pt x="25690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377081" y="5629835"/>
                <a:ext cx="299133" cy="194660"/>
              </a:xfrm>
              <a:custGeom>
                <a:avLst/>
                <a:gdLst>
                  <a:gd name="connsiteX0" fmla="*/ 1636088 w 2098200"/>
                  <a:gd name="connsiteY0" fmla="*/ 1365395 h 1365394"/>
                  <a:gd name="connsiteX1" fmla="*/ 1597114 w 2098200"/>
                  <a:gd name="connsiteY1" fmla="*/ 1365395 h 1365394"/>
                  <a:gd name="connsiteX2" fmla="*/ 1579881 w 2098200"/>
                  <a:gd name="connsiteY2" fmla="*/ 1348162 h 1365394"/>
                  <a:gd name="connsiteX3" fmla="*/ 1579881 w 2098200"/>
                  <a:gd name="connsiteY3" fmla="*/ 954186 h 1365394"/>
                  <a:gd name="connsiteX4" fmla="*/ 518585 w 2098200"/>
                  <a:gd name="connsiteY4" fmla="*/ 954186 h 1365394"/>
                  <a:gd name="connsiteX5" fmla="*/ 518585 w 2098200"/>
                  <a:gd name="connsiteY5" fmla="*/ 1348162 h 1365394"/>
                  <a:gd name="connsiteX6" fmla="*/ 501352 w 2098200"/>
                  <a:gd name="connsiteY6" fmla="*/ 1365395 h 1365394"/>
                  <a:gd name="connsiteX7" fmla="*/ 462378 w 2098200"/>
                  <a:gd name="connsiteY7" fmla="*/ 1365395 h 1365394"/>
                  <a:gd name="connsiteX8" fmla="*/ 0 w 2098200"/>
                  <a:gd name="connsiteY8" fmla="*/ 903017 h 1365394"/>
                  <a:gd name="connsiteX9" fmla="*/ 245771 w 2098200"/>
                  <a:gd name="connsiteY9" fmla="*/ 494459 h 1365394"/>
                  <a:gd name="connsiteX10" fmla="*/ 678986 w 2098200"/>
                  <a:gd name="connsiteY10" fmla="*/ 204412 h 1365394"/>
                  <a:gd name="connsiteX11" fmla="*/ 1005355 w 2098200"/>
                  <a:gd name="connsiteY11" fmla="*/ 336974 h 1365394"/>
                  <a:gd name="connsiteX12" fmla="*/ 1455272 w 2098200"/>
                  <a:gd name="connsiteY12" fmla="*/ 0 h 1365394"/>
                  <a:gd name="connsiteX13" fmla="*/ 1923748 w 2098200"/>
                  <a:gd name="connsiteY13" fmla="*/ 468476 h 1365394"/>
                  <a:gd name="connsiteX14" fmla="*/ 1918446 w 2098200"/>
                  <a:gd name="connsiteY14" fmla="*/ 537939 h 1365394"/>
                  <a:gd name="connsiteX15" fmla="*/ 2098201 w 2098200"/>
                  <a:gd name="connsiteY15" fmla="*/ 903282 h 1365394"/>
                  <a:gd name="connsiteX16" fmla="*/ 1636088 w 2098200"/>
                  <a:gd name="connsiteY16" fmla="*/ 1365395 h 1365394"/>
                  <a:gd name="connsiteX17" fmla="*/ 1614347 w 2098200"/>
                  <a:gd name="connsiteY17" fmla="*/ 1330929 h 1365394"/>
                  <a:gd name="connsiteX18" fmla="*/ 1636088 w 2098200"/>
                  <a:gd name="connsiteY18" fmla="*/ 1330929 h 1365394"/>
                  <a:gd name="connsiteX19" fmla="*/ 2064000 w 2098200"/>
                  <a:gd name="connsiteY19" fmla="*/ 903017 h 1365394"/>
                  <a:gd name="connsiteX20" fmla="*/ 1889812 w 2098200"/>
                  <a:gd name="connsiteY20" fmla="*/ 559149 h 1365394"/>
                  <a:gd name="connsiteX21" fmla="*/ 1883184 w 2098200"/>
                  <a:gd name="connsiteY21" fmla="*/ 542446 h 1365394"/>
                  <a:gd name="connsiteX22" fmla="*/ 1889547 w 2098200"/>
                  <a:gd name="connsiteY22" fmla="*/ 468476 h 1365394"/>
                  <a:gd name="connsiteX23" fmla="*/ 1455537 w 2098200"/>
                  <a:gd name="connsiteY23" fmla="*/ 34466 h 1365394"/>
                  <a:gd name="connsiteX24" fmla="*/ 1031602 w 2098200"/>
                  <a:gd name="connsiteY24" fmla="*/ 374887 h 1365394"/>
                  <a:gd name="connsiteX25" fmla="*/ 1019141 w 2098200"/>
                  <a:gd name="connsiteY25" fmla="*/ 387878 h 1365394"/>
                  <a:gd name="connsiteX26" fmla="*/ 1001908 w 2098200"/>
                  <a:gd name="connsiteY26" fmla="*/ 382841 h 1365394"/>
                  <a:gd name="connsiteX27" fmla="*/ 679251 w 2098200"/>
                  <a:gd name="connsiteY27" fmla="*/ 239143 h 1365394"/>
                  <a:gd name="connsiteX28" fmla="*/ 275730 w 2098200"/>
                  <a:gd name="connsiteY28" fmla="*/ 513282 h 1365394"/>
                  <a:gd name="connsiteX29" fmla="*/ 267511 w 2098200"/>
                  <a:gd name="connsiteY29" fmla="*/ 522297 h 1365394"/>
                  <a:gd name="connsiteX30" fmla="*/ 34466 w 2098200"/>
                  <a:gd name="connsiteY30" fmla="*/ 903017 h 1365394"/>
                  <a:gd name="connsiteX31" fmla="*/ 462378 w 2098200"/>
                  <a:gd name="connsiteY31" fmla="*/ 1330929 h 1365394"/>
                  <a:gd name="connsiteX32" fmla="*/ 484119 w 2098200"/>
                  <a:gd name="connsiteY32" fmla="*/ 1330929 h 1365394"/>
                  <a:gd name="connsiteX33" fmla="*/ 484119 w 2098200"/>
                  <a:gd name="connsiteY33" fmla="*/ 936953 h 1365394"/>
                  <a:gd name="connsiteX34" fmla="*/ 501352 w 2098200"/>
                  <a:gd name="connsiteY34" fmla="*/ 919719 h 1365394"/>
                  <a:gd name="connsiteX35" fmla="*/ 1597114 w 2098200"/>
                  <a:gd name="connsiteY35" fmla="*/ 919719 h 1365394"/>
                  <a:gd name="connsiteX36" fmla="*/ 1614347 w 2098200"/>
                  <a:gd name="connsiteY36" fmla="*/ 936953 h 1365394"/>
                  <a:gd name="connsiteX37" fmla="*/ 1614347 w 2098200"/>
                  <a:gd name="connsiteY37" fmla="*/ 1330929 h 1365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098200" h="1365394">
                    <a:moveTo>
                      <a:pt x="1636088" y="1365395"/>
                    </a:moveTo>
                    <a:lnTo>
                      <a:pt x="1597114" y="1365395"/>
                    </a:lnTo>
                    <a:cubicBezTo>
                      <a:pt x="1587570" y="1365395"/>
                      <a:pt x="1579881" y="1357706"/>
                      <a:pt x="1579881" y="1348162"/>
                    </a:cubicBezTo>
                    <a:lnTo>
                      <a:pt x="1579881" y="954186"/>
                    </a:lnTo>
                    <a:lnTo>
                      <a:pt x="518585" y="954186"/>
                    </a:lnTo>
                    <a:lnTo>
                      <a:pt x="518585" y="1348162"/>
                    </a:lnTo>
                    <a:cubicBezTo>
                      <a:pt x="518585" y="1357706"/>
                      <a:pt x="510896" y="1365395"/>
                      <a:pt x="501352" y="1365395"/>
                    </a:cubicBezTo>
                    <a:lnTo>
                      <a:pt x="462378" y="1365395"/>
                    </a:lnTo>
                    <a:cubicBezTo>
                      <a:pt x="207328" y="1365395"/>
                      <a:pt x="0" y="1157802"/>
                      <a:pt x="0" y="903017"/>
                    </a:cubicBezTo>
                    <a:cubicBezTo>
                      <a:pt x="0" y="731746"/>
                      <a:pt x="94119" y="575587"/>
                      <a:pt x="245771" y="494459"/>
                    </a:cubicBezTo>
                    <a:cubicBezTo>
                      <a:pt x="318415" y="318150"/>
                      <a:pt x="487830" y="204412"/>
                      <a:pt x="678986" y="204412"/>
                    </a:cubicBezTo>
                    <a:cubicBezTo>
                      <a:pt x="800943" y="204412"/>
                      <a:pt x="918129" y="252399"/>
                      <a:pt x="1005355" y="336974"/>
                    </a:cubicBezTo>
                    <a:cubicBezTo>
                      <a:pt x="1063152" y="139986"/>
                      <a:pt x="1247679" y="0"/>
                      <a:pt x="1455272" y="0"/>
                    </a:cubicBezTo>
                    <a:cubicBezTo>
                      <a:pt x="1713769" y="0"/>
                      <a:pt x="1923748" y="210244"/>
                      <a:pt x="1923748" y="468476"/>
                    </a:cubicBezTo>
                    <a:cubicBezTo>
                      <a:pt x="1923748" y="491542"/>
                      <a:pt x="1921893" y="514873"/>
                      <a:pt x="1918446" y="537939"/>
                    </a:cubicBezTo>
                    <a:cubicBezTo>
                      <a:pt x="2031124" y="625430"/>
                      <a:pt x="2098201" y="761175"/>
                      <a:pt x="2098201" y="903282"/>
                    </a:cubicBezTo>
                    <a:cubicBezTo>
                      <a:pt x="2098466" y="1157802"/>
                      <a:pt x="1890873" y="1365395"/>
                      <a:pt x="1636088" y="1365395"/>
                    </a:cubicBezTo>
                    <a:close/>
                    <a:moveTo>
                      <a:pt x="1614347" y="1330929"/>
                    </a:moveTo>
                    <a:lnTo>
                      <a:pt x="1636088" y="1330929"/>
                    </a:lnTo>
                    <a:cubicBezTo>
                      <a:pt x="1872049" y="1330929"/>
                      <a:pt x="2064000" y="1138978"/>
                      <a:pt x="2064000" y="903017"/>
                    </a:cubicBezTo>
                    <a:cubicBezTo>
                      <a:pt x="2064000" y="768598"/>
                      <a:pt x="1998779" y="640012"/>
                      <a:pt x="1889812" y="559149"/>
                    </a:cubicBezTo>
                    <a:cubicBezTo>
                      <a:pt x="1884510" y="555172"/>
                      <a:pt x="1881859" y="548809"/>
                      <a:pt x="1883184" y="542446"/>
                    </a:cubicBezTo>
                    <a:cubicBezTo>
                      <a:pt x="1887426" y="518055"/>
                      <a:pt x="1889547" y="493133"/>
                      <a:pt x="1889547" y="468476"/>
                    </a:cubicBezTo>
                    <a:cubicBezTo>
                      <a:pt x="1889547" y="229068"/>
                      <a:pt x="1694945" y="34466"/>
                      <a:pt x="1455537" y="34466"/>
                    </a:cubicBezTo>
                    <a:cubicBezTo>
                      <a:pt x="1253247" y="34466"/>
                      <a:pt x="1075083" y="177634"/>
                      <a:pt x="1031602" y="374887"/>
                    </a:cubicBezTo>
                    <a:cubicBezTo>
                      <a:pt x="1030277" y="381250"/>
                      <a:pt x="1025504" y="386287"/>
                      <a:pt x="1019141" y="387878"/>
                    </a:cubicBezTo>
                    <a:cubicBezTo>
                      <a:pt x="1013043" y="389469"/>
                      <a:pt x="1006150" y="387613"/>
                      <a:pt x="1001908" y="382841"/>
                    </a:cubicBezTo>
                    <a:cubicBezTo>
                      <a:pt x="919454" y="291373"/>
                      <a:pt x="801739" y="239143"/>
                      <a:pt x="679251" y="239143"/>
                    </a:cubicBezTo>
                    <a:cubicBezTo>
                      <a:pt x="500026" y="239143"/>
                      <a:pt x="341481" y="346784"/>
                      <a:pt x="275730" y="513282"/>
                    </a:cubicBezTo>
                    <a:cubicBezTo>
                      <a:pt x="274139" y="517259"/>
                      <a:pt x="271223" y="520441"/>
                      <a:pt x="267511" y="522297"/>
                    </a:cubicBezTo>
                    <a:cubicBezTo>
                      <a:pt x="123813" y="596532"/>
                      <a:pt x="34466" y="742351"/>
                      <a:pt x="34466" y="903017"/>
                    </a:cubicBezTo>
                    <a:cubicBezTo>
                      <a:pt x="34466" y="1138978"/>
                      <a:pt x="226417" y="1330929"/>
                      <a:pt x="462378" y="1330929"/>
                    </a:cubicBezTo>
                    <a:lnTo>
                      <a:pt x="484119" y="1330929"/>
                    </a:lnTo>
                    <a:lnTo>
                      <a:pt x="484119" y="936953"/>
                    </a:lnTo>
                    <a:cubicBezTo>
                      <a:pt x="484119" y="927408"/>
                      <a:pt x="491807" y="919719"/>
                      <a:pt x="501352" y="919719"/>
                    </a:cubicBezTo>
                    <a:lnTo>
                      <a:pt x="1597114" y="919719"/>
                    </a:lnTo>
                    <a:cubicBezTo>
                      <a:pt x="1606659" y="919719"/>
                      <a:pt x="1614347" y="927408"/>
                      <a:pt x="1614347" y="936953"/>
                    </a:cubicBezTo>
                    <a:lnTo>
                      <a:pt x="1614347" y="1330929"/>
                    </a:ln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2447471" y="5699998"/>
                <a:ext cx="35787" cy="15677"/>
              </a:xfrm>
              <a:custGeom>
                <a:avLst/>
                <a:gdLst>
                  <a:gd name="connsiteX0" fmla="*/ 17158 w 251018"/>
                  <a:gd name="connsiteY0" fmla="*/ 109959 h 109959"/>
                  <a:gd name="connsiteX1" fmla="*/ 5757 w 251018"/>
                  <a:gd name="connsiteY1" fmla="*/ 105717 h 109959"/>
                  <a:gd name="connsiteX2" fmla="*/ 4432 w 251018"/>
                  <a:gd name="connsiteY2" fmla="*/ 81326 h 109959"/>
                  <a:gd name="connsiteX3" fmla="*/ 240393 w 251018"/>
                  <a:gd name="connsiteY3" fmla="*/ 10802 h 109959"/>
                  <a:gd name="connsiteX4" fmla="*/ 249672 w 251018"/>
                  <a:gd name="connsiteY4" fmla="*/ 33338 h 109959"/>
                  <a:gd name="connsiteX5" fmla="*/ 227137 w 251018"/>
                  <a:gd name="connsiteY5" fmla="*/ 42882 h 109959"/>
                  <a:gd name="connsiteX6" fmla="*/ 29884 w 251018"/>
                  <a:gd name="connsiteY6" fmla="*/ 104391 h 109959"/>
                  <a:gd name="connsiteX7" fmla="*/ 17158 w 251018"/>
                  <a:gd name="connsiteY7" fmla="*/ 109959 h 109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018" h="109959">
                    <a:moveTo>
                      <a:pt x="17158" y="109959"/>
                    </a:moveTo>
                    <a:cubicBezTo>
                      <a:pt x="13181" y="109959"/>
                      <a:pt x="8939" y="108633"/>
                      <a:pt x="5757" y="105717"/>
                    </a:cubicBezTo>
                    <a:cubicBezTo>
                      <a:pt x="-1401" y="99354"/>
                      <a:pt x="-1931" y="88484"/>
                      <a:pt x="4432" y="81326"/>
                    </a:cubicBezTo>
                    <a:cubicBezTo>
                      <a:pt x="112072" y="-40102"/>
                      <a:pt x="239332" y="10272"/>
                      <a:pt x="240393" y="10802"/>
                    </a:cubicBezTo>
                    <a:cubicBezTo>
                      <a:pt x="249142" y="14514"/>
                      <a:pt x="253384" y="24589"/>
                      <a:pt x="249672" y="33338"/>
                    </a:cubicBezTo>
                    <a:cubicBezTo>
                      <a:pt x="245961" y="42087"/>
                      <a:pt x="235886" y="46329"/>
                      <a:pt x="227137" y="42882"/>
                    </a:cubicBezTo>
                    <a:cubicBezTo>
                      <a:pt x="222895" y="41027"/>
                      <a:pt x="120822" y="1788"/>
                      <a:pt x="29884" y="104391"/>
                    </a:cubicBezTo>
                    <a:cubicBezTo>
                      <a:pt x="26702" y="107838"/>
                      <a:pt x="21930" y="109959"/>
                      <a:pt x="17158" y="109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578428" y="5673946"/>
                <a:ext cx="35811" cy="15723"/>
              </a:xfrm>
              <a:custGeom>
                <a:avLst/>
                <a:gdLst>
                  <a:gd name="connsiteX0" fmla="*/ 234123 w 251188"/>
                  <a:gd name="connsiteY0" fmla="*/ 110285 h 110285"/>
                  <a:gd name="connsiteX1" fmla="*/ 221131 w 251188"/>
                  <a:gd name="connsiteY1" fmla="*/ 104453 h 110285"/>
                  <a:gd name="connsiteX2" fmla="*/ 23878 w 251188"/>
                  <a:gd name="connsiteY2" fmla="*/ 42679 h 110285"/>
                  <a:gd name="connsiteX3" fmla="*/ 1343 w 251188"/>
                  <a:gd name="connsiteY3" fmla="*/ 33134 h 110285"/>
                  <a:gd name="connsiteX4" fmla="*/ 10887 w 251188"/>
                  <a:gd name="connsiteY4" fmla="*/ 10598 h 110285"/>
                  <a:gd name="connsiteX5" fmla="*/ 246849 w 251188"/>
                  <a:gd name="connsiteY5" fmla="*/ 81387 h 110285"/>
                  <a:gd name="connsiteX6" fmla="*/ 245523 w 251188"/>
                  <a:gd name="connsiteY6" fmla="*/ 105778 h 110285"/>
                  <a:gd name="connsiteX7" fmla="*/ 234123 w 251188"/>
                  <a:gd name="connsiteY7" fmla="*/ 110285 h 11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188" h="110285">
                    <a:moveTo>
                      <a:pt x="234123" y="110285"/>
                    </a:moveTo>
                    <a:cubicBezTo>
                      <a:pt x="229350" y="110285"/>
                      <a:pt x="224578" y="108430"/>
                      <a:pt x="221131" y="104453"/>
                    </a:cubicBezTo>
                    <a:cubicBezTo>
                      <a:pt x="129398" y="1319"/>
                      <a:pt x="24939" y="42148"/>
                      <a:pt x="23878" y="42679"/>
                    </a:cubicBezTo>
                    <a:cubicBezTo>
                      <a:pt x="15129" y="46390"/>
                      <a:pt x="5054" y="42148"/>
                      <a:pt x="1343" y="33134"/>
                    </a:cubicBezTo>
                    <a:cubicBezTo>
                      <a:pt x="-2369" y="24385"/>
                      <a:pt x="1873" y="14310"/>
                      <a:pt x="10887" y="10598"/>
                    </a:cubicBezTo>
                    <a:cubicBezTo>
                      <a:pt x="12213" y="10068"/>
                      <a:pt x="139208" y="-39775"/>
                      <a:pt x="246849" y="81387"/>
                    </a:cubicBezTo>
                    <a:cubicBezTo>
                      <a:pt x="253212" y="88545"/>
                      <a:pt x="252416" y="99415"/>
                      <a:pt x="245523" y="105778"/>
                    </a:cubicBezTo>
                    <a:cubicBezTo>
                      <a:pt x="242341" y="108695"/>
                      <a:pt x="238099" y="110285"/>
                      <a:pt x="234123" y="110285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516215" y="5875485"/>
                <a:ext cx="20864" cy="4914"/>
              </a:xfrm>
              <a:custGeom>
                <a:avLst/>
                <a:gdLst>
                  <a:gd name="connsiteX0" fmla="*/ 129116 w 146349"/>
                  <a:gd name="connsiteY0" fmla="*/ 34466 h 34466"/>
                  <a:gd name="connsiteX1" fmla="*/ 17233 w 146349"/>
                  <a:gd name="connsiteY1" fmla="*/ 34466 h 34466"/>
                  <a:gd name="connsiteX2" fmla="*/ 0 w 146349"/>
                  <a:gd name="connsiteY2" fmla="*/ 17233 h 34466"/>
                  <a:gd name="connsiteX3" fmla="*/ 17233 w 146349"/>
                  <a:gd name="connsiteY3" fmla="*/ 0 h 34466"/>
                  <a:gd name="connsiteX4" fmla="*/ 129116 w 146349"/>
                  <a:gd name="connsiteY4" fmla="*/ 0 h 34466"/>
                  <a:gd name="connsiteX5" fmla="*/ 146349 w 146349"/>
                  <a:gd name="connsiteY5" fmla="*/ 17233 h 34466"/>
                  <a:gd name="connsiteX6" fmla="*/ 129116 w 146349"/>
                  <a:gd name="connsiteY6" fmla="*/ 34466 h 3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349" h="34466">
                    <a:moveTo>
                      <a:pt x="129116" y="34466"/>
                    </a:moveTo>
                    <a:lnTo>
                      <a:pt x="17233" y="34466"/>
                    </a:lnTo>
                    <a:cubicBezTo>
                      <a:pt x="7689" y="34466"/>
                      <a:pt x="0" y="26778"/>
                      <a:pt x="0" y="17233"/>
                    </a:cubicBezTo>
                    <a:cubicBezTo>
                      <a:pt x="0" y="7689"/>
                      <a:pt x="7689" y="0"/>
                      <a:pt x="17233" y="0"/>
                    </a:cubicBezTo>
                    <a:lnTo>
                      <a:pt x="129116" y="0"/>
                    </a:lnTo>
                    <a:cubicBezTo>
                      <a:pt x="138660" y="0"/>
                      <a:pt x="146349" y="7689"/>
                      <a:pt x="146349" y="17233"/>
                    </a:cubicBezTo>
                    <a:cubicBezTo>
                      <a:pt x="146349" y="26778"/>
                      <a:pt x="138660" y="34466"/>
                      <a:pt x="129116" y="3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264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2919304" y="5544816"/>
            <a:ext cx="430202" cy="430202"/>
            <a:chOff x="2900054" y="5544816"/>
            <a:chExt cx="430202" cy="430202"/>
          </a:xfrm>
        </p:grpSpPr>
        <p:sp>
          <p:nvSpPr>
            <p:cNvPr id="63" name="矩形: 圆角 62"/>
            <p:cNvSpPr/>
            <p:nvPr/>
          </p:nvSpPr>
          <p:spPr>
            <a:xfrm>
              <a:off x="2900054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451" name="组合 450"/>
            <p:cNvGrpSpPr/>
            <p:nvPr/>
          </p:nvGrpSpPr>
          <p:grpSpPr>
            <a:xfrm>
              <a:off x="2977666" y="5630294"/>
              <a:ext cx="274978" cy="259245"/>
              <a:chOff x="4530745" y="5303095"/>
              <a:chExt cx="551234" cy="519695"/>
            </a:xfrm>
            <a:solidFill>
              <a:schemeClr val="bg1"/>
            </a:solidFill>
          </p:grpSpPr>
          <p:sp>
            <p:nvSpPr>
              <p:cNvPr id="452" name="任意多边形: 形状 451"/>
              <p:cNvSpPr/>
              <p:nvPr/>
            </p:nvSpPr>
            <p:spPr>
              <a:xfrm>
                <a:off x="4530745" y="5303095"/>
                <a:ext cx="551234" cy="418353"/>
              </a:xfrm>
              <a:custGeom>
                <a:avLst/>
                <a:gdLst>
                  <a:gd name="connsiteX0" fmla="*/ 720662 w 753903"/>
                  <a:gd name="connsiteY0" fmla="*/ 572167 h 572166"/>
                  <a:gd name="connsiteX1" fmla="*/ 33147 w 753903"/>
                  <a:gd name="connsiteY1" fmla="*/ 572167 h 572166"/>
                  <a:gd name="connsiteX2" fmla="*/ 0 w 753903"/>
                  <a:gd name="connsiteY2" fmla="*/ 539020 h 572166"/>
                  <a:gd name="connsiteX3" fmla="*/ 0 w 753903"/>
                  <a:gd name="connsiteY3" fmla="*/ 33147 h 572166"/>
                  <a:gd name="connsiteX4" fmla="*/ 33147 w 753903"/>
                  <a:gd name="connsiteY4" fmla="*/ 0 h 572166"/>
                  <a:gd name="connsiteX5" fmla="*/ 720662 w 753903"/>
                  <a:gd name="connsiteY5" fmla="*/ 0 h 572166"/>
                  <a:gd name="connsiteX6" fmla="*/ 753904 w 753903"/>
                  <a:gd name="connsiteY6" fmla="*/ 33147 h 572166"/>
                  <a:gd name="connsiteX7" fmla="*/ 753904 w 753903"/>
                  <a:gd name="connsiteY7" fmla="*/ 538925 h 572166"/>
                  <a:gd name="connsiteX8" fmla="*/ 720662 w 753903"/>
                  <a:gd name="connsiteY8" fmla="*/ 572167 h 572166"/>
                  <a:gd name="connsiteX9" fmla="*/ 33147 w 753903"/>
                  <a:gd name="connsiteY9" fmla="*/ 12383 h 572166"/>
                  <a:gd name="connsiteX10" fmla="*/ 12383 w 753903"/>
                  <a:gd name="connsiteY10" fmla="*/ 33147 h 572166"/>
                  <a:gd name="connsiteX11" fmla="*/ 12383 w 753903"/>
                  <a:gd name="connsiteY11" fmla="*/ 538925 h 572166"/>
                  <a:gd name="connsiteX12" fmla="*/ 33147 w 753903"/>
                  <a:gd name="connsiteY12" fmla="*/ 559689 h 572166"/>
                  <a:gd name="connsiteX13" fmla="*/ 720662 w 753903"/>
                  <a:gd name="connsiteY13" fmla="*/ 559689 h 572166"/>
                  <a:gd name="connsiteX14" fmla="*/ 741521 w 753903"/>
                  <a:gd name="connsiteY14" fmla="*/ 538925 h 572166"/>
                  <a:gd name="connsiteX15" fmla="*/ 741521 w 753903"/>
                  <a:gd name="connsiteY15" fmla="*/ 33147 h 572166"/>
                  <a:gd name="connsiteX16" fmla="*/ 720662 w 753903"/>
                  <a:gd name="connsiteY16" fmla="*/ 12383 h 572166"/>
                  <a:gd name="connsiteX17" fmla="*/ 33147 w 753903"/>
                  <a:gd name="connsiteY17" fmla="*/ 12383 h 572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3903" h="572166">
                    <a:moveTo>
                      <a:pt x="720662" y="572167"/>
                    </a:moveTo>
                    <a:lnTo>
                      <a:pt x="33147" y="572167"/>
                    </a:lnTo>
                    <a:cubicBezTo>
                      <a:pt x="14859" y="572167"/>
                      <a:pt x="0" y="557308"/>
                      <a:pt x="0" y="539020"/>
                    </a:cubicBezTo>
                    <a:lnTo>
                      <a:pt x="0" y="33147"/>
                    </a:lnTo>
                    <a:cubicBezTo>
                      <a:pt x="0" y="14859"/>
                      <a:pt x="14859" y="0"/>
                      <a:pt x="33147" y="0"/>
                    </a:cubicBezTo>
                    <a:lnTo>
                      <a:pt x="720662" y="0"/>
                    </a:lnTo>
                    <a:cubicBezTo>
                      <a:pt x="738950" y="0"/>
                      <a:pt x="753904" y="14859"/>
                      <a:pt x="753904" y="33147"/>
                    </a:cubicBezTo>
                    <a:lnTo>
                      <a:pt x="753904" y="538925"/>
                    </a:lnTo>
                    <a:cubicBezTo>
                      <a:pt x="753904" y="557308"/>
                      <a:pt x="738950" y="572167"/>
                      <a:pt x="720662" y="572167"/>
                    </a:cubicBezTo>
                    <a:close/>
                    <a:moveTo>
                      <a:pt x="33147" y="12383"/>
                    </a:moveTo>
                    <a:cubicBezTo>
                      <a:pt x="21717" y="12383"/>
                      <a:pt x="12383" y="21717"/>
                      <a:pt x="12383" y="33147"/>
                    </a:cubicBezTo>
                    <a:lnTo>
                      <a:pt x="12383" y="538925"/>
                    </a:lnTo>
                    <a:cubicBezTo>
                      <a:pt x="12383" y="550450"/>
                      <a:pt x="21717" y="559689"/>
                      <a:pt x="33147" y="559689"/>
                    </a:cubicBezTo>
                    <a:lnTo>
                      <a:pt x="720662" y="559689"/>
                    </a:lnTo>
                    <a:cubicBezTo>
                      <a:pt x="732187" y="559689"/>
                      <a:pt x="741521" y="550355"/>
                      <a:pt x="741521" y="538925"/>
                    </a:cubicBezTo>
                    <a:lnTo>
                      <a:pt x="741521" y="33147"/>
                    </a:lnTo>
                    <a:cubicBezTo>
                      <a:pt x="741521" y="21717"/>
                      <a:pt x="732187" y="12383"/>
                      <a:pt x="720662" y="12383"/>
                    </a:cubicBezTo>
                    <a:lnTo>
                      <a:pt x="33147" y="1238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4736003" y="5712395"/>
                <a:ext cx="140804" cy="75982"/>
              </a:xfrm>
              <a:custGeom>
                <a:avLst/>
                <a:gdLst>
                  <a:gd name="connsiteX0" fmla="*/ 186382 w 192573"/>
                  <a:gd name="connsiteY0" fmla="*/ 103918 h 103917"/>
                  <a:gd name="connsiteX1" fmla="*/ 186191 w 192573"/>
                  <a:gd name="connsiteY1" fmla="*/ 103918 h 103917"/>
                  <a:gd name="connsiteX2" fmla="*/ 6169 w 192573"/>
                  <a:gd name="connsiteY2" fmla="*/ 103918 h 103917"/>
                  <a:gd name="connsiteX3" fmla="*/ 1502 w 192573"/>
                  <a:gd name="connsiteY3" fmla="*/ 101727 h 103917"/>
                  <a:gd name="connsiteX4" fmla="*/ 73 w 192573"/>
                  <a:gd name="connsiteY4" fmla="*/ 96774 h 103917"/>
                  <a:gd name="connsiteX5" fmla="*/ 14551 w 192573"/>
                  <a:gd name="connsiteY5" fmla="*/ 5239 h 103917"/>
                  <a:gd name="connsiteX6" fmla="*/ 20647 w 192573"/>
                  <a:gd name="connsiteY6" fmla="*/ 0 h 103917"/>
                  <a:gd name="connsiteX7" fmla="*/ 171713 w 192573"/>
                  <a:gd name="connsiteY7" fmla="*/ 0 h 103917"/>
                  <a:gd name="connsiteX8" fmla="*/ 177809 w 192573"/>
                  <a:gd name="connsiteY8" fmla="*/ 5239 h 103917"/>
                  <a:gd name="connsiteX9" fmla="*/ 192097 w 192573"/>
                  <a:gd name="connsiteY9" fmla="*/ 95250 h 103917"/>
                  <a:gd name="connsiteX10" fmla="*/ 192573 w 192573"/>
                  <a:gd name="connsiteY10" fmla="*/ 97726 h 103917"/>
                  <a:gd name="connsiteX11" fmla="*/ 186382 w 192573"/>
                  <a:gd name="connsiteY11" fmla="*/ 103918 h 103917"/>
                  <a:gd name="connsiteX12" fmla="*/ 13408 w 192573"/>
                  <a:gd name="connsiteY12" fmla="*/ 91535 h 103917"/>
                  <a:gd name="connsiteX13" fmla="*/ 178952 w 192573"/>
                  <a:gd name="connsiteY13" fmla="*/ 91535 h 103917"/>
                  <a:gd name="connsiteX14" fmla="*/ 166379 w 192573"/>
                  <a:gd name="connsiteY14" fmla="*/ 12382 h 103917"/>
                  <a:gd name="connsiteX15" fmla="*/ 25981 w 192573"/>
                  <a:gd name="connsiteY15" fmla="*/ 12382 h 103917"/>
                  <a:gd name="connsiteX16" fmla="*/ 13408 w 192573"/>
                  <a:gd name="connsiteY16" fmla="*/ 91535 h 103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573" h="103917">
                    <a:moveTo>
                      <a:pt x="186382" y="103918"/>
                    </a:moveTo>
                    <a:cubicBezTo>
                      <a:pt x="186382" y="103918"/>
                      <a:pt x="186287" y="103918"/>
                      <a:pt x="186191" y="103918"/>
                    </a:cubicBezTo>
                    <a:lnTo>
                      <a:pt x="6169" y="103918"/>
                    </a:lnTo>
                    <a:cubicBezTo>
                      <a:pt x="4359" y="103918"/>
                      <a:pt x="2645" y="103156"/>
                      <a:pt x="1502" y="101727"/>
                    </a:cubicBezTo>
                    <a:cubicBezTo>
                      <a:pt x="359" y="100393"/>
                      <a:pt x="-213" y="98489"/>
                      <a:pt x="73" y="96774"/>
                    </a:cubicBezTo>
                    <a:lnTo>
                      <a:pt x="14551" y="5239"/>
                    </a:lnTo>
                    <a:cubicBezTo>
                      <a:pt x="15027" y="2191"/>
                      <a:pt x="17599" y="0"/>
                      <a:pt x="20647" y="0"/>
                    </a:cubicBezTo>
                    <a:lnTo>
                      <a:pt x="171713" y="0"/>
                    </a:lnTo>
                    <a:cubicBezTo>
                      <a:pt x="174761" y="0"/>
                      <a:pt x="177333" y="2191"/>
                      <a:pt x="177809" y="5239"/>
                    </a:cubicBezTo>
                    <a:lnTo>
                      <a:pt x="192097" y="95250"/>
                    </a:lnTo>
                    <a:cubicBezTo>
                      <a:pt x="192383" y="96012"/>
                      <a:pt x="192573" y="96869"/>
                      <a:pt x="192573" y="97726"/>
                    </a:cubicBezTo>
                    <a:cubicBezTo>
                      <a:pt x="192573" y="101155"/>
                      <a:pt x="189811" y="103918"/>
                      <a:pt x="186382" y="103918"/>
                    </a:cubicBezTo>
                    <a:close/>
                    <a:moveTo>
                      <a:pt x="13408" y="91535"/>
                    </a:moveTo>
                    <a:lnTo>
                      <a:pt x="178952" y="91535"/>
                    </a:lnTo>
                    <a:lnTo>
                      <a:pt x="166379" y="12382"/>
                    </a:lnTo>
                    <a:lnTo>
                      <a:pt x="25981" y="12382"/>
                    </a:lnTo>
                    <a:lnTo>
                      <a:pt x="13408" y="915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4693364" y="5779332"/>
                <a:ext cx="225926" cy="43458"/>
              </a:xfrm>
              <a:custGeom>
                <a:avLst/>
                <a:gdLst>
                  <a:gd name="connsiteX0" fmla="*/ 302800 w 308991"/>
                  <a:gd name="connsiteY0" fmla="*/ 59436 h 59436"/>
                  <a:gd name="connsiteX1" fmla="*/ 6191 w 308991"/>
                  <a:gd name="connsiteY1" fmla="*/ 59436 h 59436"/>
                  <a:gd name="connsiteX2" fmla="*/ 0 w 308991"/>
                  <a:gd name="connsiteY2" fmla="*/ 53245 h 59436"/>
                  <a:gd name="connsiteX3" fmla="*/ 0 w 308991"/>
                  <a:gd name="connsiteY3" fmla="*/ 6191 h 59436"/>
                  <a:gd name="connsiteX4" fmla="*/ 6191 w 308991"/>
                  <a:gd name="connsiteY4" fmla="*/ 0 h 59436"/>
                  <a:gd name="connsiteX5" fmla="*/ 302800 w 308991"/>
                  <a:gd name="connsiteY5" fmla="*/ 0 h 59436"/>
                  <a:gd name="connsiteX6" fmla="*/ 308991 w 308991"/>
                  <a:gd name="connsiteY6" fmla="*/ 6191 h 59436"/>
                  <a:gd name="connsiteX7" fmla="*/ 308991 w 308991"/>
                  <a:gd name="connsiteY7" fmla="*/ 53245 h 59436"/>
                  <a:gd name="connsiteX8" fmla="*/ 302800 w 308991"/>
                  <a:gd name="connsiteY8" fmla="*/ 59436 h 59436"/>
                  <a:gd name="connsiteX9" fmla="*/ 12382 w 308991"/>
                  <a:gd name="connsiteY9" fmla="*/ 47054 h 59436"/>
                  <a:gd name="connsiteX10" fmla="*/ 296609 w 308991"/>
                  <a:gd name="connsiteY10" fmla="*/ 47054 h 59436"/>
                  <a:gd name="connsiteX11" fmla="*/ 296609 w 308991"/>
                  <a:gd name="connsiteY11" fmla="*/ 12383 h 59436"/>
                  <a:gd name="connsiteX12" fmla="*/ 12382 w 308991"/>
                  <a:gd name="connsiteY12" fmla="*/ 12383 h 59436"/>
                  <a:gd name="connsiteX13" fmla="*/ 12382 w 308991"/>
                  <a:gd name="connsiteY13" fmla="*/ 47054 h 5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8991" h="59436">
                    <a:moveTo>
                      <a:pt x="302800" y="59436"/>
                    </a:moveTo>
                    <a:lnTo>
                      <a:pt x="6191" y="59436"/>
                    </a:lnTo>
                    <a:cubicBezTo>
                      <a:pt x="2762" y="59436"/>
                      <a:pt x="0" y="56674"/>
                      <a:pt x="0" y="53245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302800" y="0"/>
                    </a:lnTo>
                    <a:cubicBezTo>
                      <a:pt x="306229" y="0"/>
                      <a:pt x="308991" y="2762"/>
                      <a:pt x="308991" y="6191"/>
                    </a:cubicBezTo>
                    <a:lnTo>
                      <a:pt x="308991" y="53245"/>
                    </a:lnTo>
                    <a:cubicBezTo>
                      <a:pt x="308991" y="56674"/>
                      <a:pt x="306229" y="59436"/>
                      <a:pt x="302800" y="59436"/>
                    </a:cubicBezTo>
                    <a:close/>
                    <a:moveTo>
                      <a:pt x="12382" y="47054"/>
                    </a:moveTo>
                    <a:lnTo>
                      <a:pt x="296609" y="47054"/>
                    </a:lnTo>
                    <a:lnTo>
                      <a:pt x="296609" y="12383"/>
                    </a:lnTo>
                    <a:lnTo>
                      <a:pt x="12382" y="12383"/>
                    </a:lnTo>
                    <a:lnTo>
                      <a:pt x="12382" y="4705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4530745" y="5628195"/>
                <a:ext cx="551234" cy="9123"/>
              </a:xfrm>
              <a:custGeom>
                <a:avLst/>
                <a:gdLst>
                  <a:gd name="connsiteX0" fmla="*/ 747713 w 753903"/>
                  <a:gd name="connsiteY0" fmla="*/ 12478 h 12477"/>
                  <a:gd name="connsiteX1" fmla="*/ 6191 w 753903"/>
                  <a:gd name="connsiteY1" fmla="*/ 12478 h 12477"/>
                  <a:gd name="connsiteX2" fmla="*/ 0 w 753903"/>
                  <a:gd name="connsiteY2" fmla="*/ 6191 h 12477"/>
                  <a:gd name="connsiteX3" fmla="*/ 6191 w 753903"/>
                  <a:gd name="connsiteY3" fmla="*/ 0 h 12477"/>
                  <a:gd name="connsiteX4" fmla="*/ 747713 w 753903"/>
                  <a:gd name="connsiteY4" fmla="*/ 0 h 12477"/>
                  <a:gd name="connsiteX5" fmla="*/ 753904 w 753903"/>
                  <a:gd name="connsiteY5" fmla="*/ 6191 h 12477"/>
                  <a:gd name="connsiteX6" fmla="*/ 747713 w 753903"/>
                  <a:gd name="connsiteY6" fmla="*/ 12478 h 1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903" h="12477">
                    <a:moveTo>
                      <a:pt x="747713" y="12478"/>
                    </a:moveTo>
                    <a:lnTo>
                      <a:pt x="6191" y="12478"/>
                    </a:lnTo>
                    <a:cubicBezTo>
                      <a:pt x="2762" y="12478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747713" y="0"/>
                    </a:lnTo>
                    <a:cubicBezTo>
                      <a:pt x="751142" y="0"/>
                      <a:pt x="753904" y="2762"/>
                      <a:pt x="753904" y="6191"/>
                    </a:cubicBezTo>
                    <a:cubicBezTo>
                      <a:pt x="753904" y="9620"/>
                      <a:pt x="751142" y="12478"/>
                      <a:pt x="747713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4782091" y="5650689"/>
                <a:ext cx="48402" cy="48333"/>
              </a:xfrm>
              <a:custGeom>
                <a:avLst/>
                <a:gdLst>
                  <a:gd name="connsiteX0" fmla="*/ 33147 w 66198"/>
                  <a:gd name="connsiteY0" fmla="*/ 66103 h 66103"/>
                  <a:gd name="connsiteX1" fmla="*/ 0 w 66198"/>
                  <a:gd name="connsiteY1" fmla="*/ 33052 h 66103"/>
                  <a:gd name="connsiteX2" fmla="*/ 33147 w 66198"/>
                  <a:gd name="connsiteY2" fmla="*/ 0 h 66103"/>
                  <a:gd name="connsiteX3" fmla="*/ 66199 w 66198"/>
                  <a:gd name="connsiteY3" fmla="*/ 33052 h 66103"/>
                  <a:gd name="connsiteX4" fmla="*/ 33147 w 66198"/>
                  <a:gd name="connsiteY4" fmla="*/ 66103 h 66103"/>
                  <a:gd name="connsiteX5" fmla="*/ 33147 w 66198"/>
                  <a:gd name="connsiteY5" fmla="*/ 12382 h 66103"/>
                  <a:gd name="connsiteX6" fmla="*/ 12382 w 66198"/>
                  <a:gd name="connsiteY6" fmla="*/ 33052 h 66103"/>
                  <a:gd name="connsiteX7" fmla="*/ 33147 w 66198"/>
                  <a:gd name="connsiteY7" fmla="*/ 53721 h 66103"/>
                  <a:gd name="connsiteX8" fmla="*/ 53816 w 66198"/>
                  <a:gd name="connsiteY8" fmla="*/ 33052 h 66103"/>
                  <a:gd name="connsiteX9" fmla="*/ 33147 w 66198"/>
                  <a:gd name="connsiteY9" fmla="*/ 12382 h 66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198" h="66103">
                    <a:moveTo>
                      <a:pt x="33147" y="66103"/>
                    </a:moveTo>
                    <a:cubicBezTo>
                      <a:pt x="14859" y="66103"/>
                      <a:pt x="0" y="51245"/>
                      <a:pt x="0" y="33052"/>
                    </a:cubicBezTo>
                    <a:cubicBezTo>
                      <a:pt x="0" y="14764"/>
                      <a:pt x="14859" y="0"/>
                      <a:pt x="33147" y="0"/>
                    </a:cubicBezTo>
                    <a:cubicBezTo>
                      <a:pt x="51340" y="0"/>
                      <a:pt x="66199" y="14859"/>
                      <a:pt x="66199" y="33052"/>
                    </a:cubicBezTo>
                    <a:cubicBezTo>
                      <a:pt x="66199" y="51245"/>
                      <a:pt x="51435" y="66103"/>
                      <a:pt x="33147" y="66103"/>
                    </a:cubicBezTo>
                    <a:close/>
                    <a:moveTo>
                      <a:pt x="33147" y="12382"/>
                    </a:moveTo>
                    <a:cubicBezTo>
                      <a:pt x="21717" y="12382"/>
                      <a:pt x="12382" y="21622"/>
                      <a:pt x="12382" y="33052"/>
                    </a:cubicBezTo>
                    <a:cubicBezTo>
                      <a:pt x="12382" y="44482"/>
                      <a:pt x="21717" y="53721"/>
                      <a:pt x="33147" y="53721"/>
                    </a:cubicBezTo>
                    <a:cubicBezTo>
                      <a:pt x="44577" y="53721"/>
                      <a:pt x="53816" y="44482"/>
                      <a:pt x="53816" y="33052"/>
                    </a:cubicBezTo>
                    <a:cubicBezTo>
                      <a:pt x="53816" y="21622"/>
                      <a:pt x="44577" y="12382"/>
                      <a:pt x="33147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4618288" y="5364451"/>
                <a:ext cx="376149" cy="273005"/>
              </a:xfrm>
              <a:custGeom>
                <a:avLst/>
                <a:gdLst>
                  <a:gd name="connsiteX0" fmla="*/ 508254 w 514445"/>
                  <a:gd name="connsiteY0" fmla="*/ 373380 h 373379"/>
                  <a:gd name="connsiteX1" fmla="*/ 6191 w 514445"/>
                  <a:gd name="connsiteY1" fmla="*/ 373380 h 373379"/>
                  <a:gd name="connsiteX2" fmla="*/ 0 w 514445"/>
                  <a:gd name="connsiteY2" fmla="*/ 367189 h 373379"/>
                  <a:gd name="connsiteX3" fmla="*/ 0 w 514445"/>
                  <a:gd name="connsiteY3" fmla="*/ 6191 h 373379"/>
                  <a:gd name="connsiteX4" fmla="*/ 6191 w 514445"/>
                  <a:gd name="connsiteY4" fmla="*/ 0 h 373379"/>
                  <a:gd name="connsiteX5" fmla="*/ 508254 w 514445"/>
                  <a:gd name="connsiteY5" fmla="*/ 0 h 373379"/>
                  <a:gd name="connsiteX6" fmla="*/ 514445 w 514445"/>
                  <a:gd name="connsiteY6" fmla="*/ 6191 h 373379"/>
                  <a:gd name="connsiteX7" fmla="*/ 514445 w 514445"/>
                  <a:gd name="connsiteY7" fmla="*/ 367189 h 373379"/>
                  <a:gd name="connsiteX8" fmla="*/ 508254 w 514445"/>
                  <a:gd name="connsiteY8" fmla="*/ 373380 h 373379"/>
                  <a:gd name="connsiteX9" fmla="*/ 12383 w 514445"/>
                  <a:gd name="connsiteY9" fmla="*/ 360998 h 373379"/>
                  <a:gd name="connsiteX10" fmla="*/ 502063 w 514445"/>
                  <a:gd name="connsiteY10" fmla="*/ 360998 h 373379"/>
                  <a:gd name="connsiteX11" fmla="*/ 502063 w 514445"/>
                  <a:gd name="connsiteY11" fmla="*/ 12382 h 373379"/>
                  <a:gd name="connsiteX12" fmla="*/ 12383 w 514445"/>
                  <a:gd name="connsiteY12" fmla="*/ 12382 h 373379"/>
                  <a:gd name="connsiteX13" fmla="*/ 12383 w 514445"/>
                  <a:gd name="connsiteY13" fmla="*/ 360998 h 37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4445" h="373379">
                    <a:moveTo>
                      <a:pt x="508254" y="373380"/>
                    </a:moveTo>
                    <a:lnTo>
                      <a:pt x="6191" y="373380"/>
                    </a:lnTo>
                    <a:cubicBezTo>
                      <a:pt x="2762" y="373380"/>
                      <a:pt x="0" y="370618"/>
                      <a:pt x="0" y="367189"/>
                    </a:cubicBezTo>
                    <a:lnTo>
                      <a:pt x="0" y="6191"/>
                    </a:lnTo>
                    <a:cubicBezTo>
                      <a:pt x="0" y="2762"/>
                      <a:pt x="2762" y="0"/>
                      <a:pt x="6191" y="0"/>
                    </a:cubicBezTo>
                    <a:lnTo>
                      <a:pt x="508254" y="0"/>
                    </a:lnTo>
                    <a:cubicBezTo>
                      <a:pt x="511683" y="0"/>
                      <a:pt x="514445" y="2762"/>
                      <a:pt x="514445" y="6191"/>
                    </a:cubicBezTo>
                    <a:lnTo>
                      <a:pt x="514445" y="367189"/>
                    </a:lnTo>
                    <a:cubicBezTo>
                      <a:pt x="514445" y="370523"/>
                      <a:pt x="511683" y="373380"/>
                      <a:pt x="508254" y="373380"/>
                    </a:cubicBezTo>
                    <a:close/>
                    <a:moveTo>
                      <a:pt x="12383" y="360998"/>
                    </a:moveTo>
                    <a:lnTo>
                      <a:pt x="502063" y="360998"/>
                    </a:lnTo>
                    <a:lnTo>
                      <a:pt x="502063" y="12382"/>
                    </a:lnTo>
                    <a:lnTo>
                      <a:pt x="12383" y="12382"/>
                    </a:lnTo>
                    <a:lnTo>
                      <a:pt x="12383" y="36099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grpSp>
            <p:nvGrpSpPr>
              <p:cNvPr id="484" name="图形 12"/>
              <p:cNvGrpSpPr/>
              <p:nvPr/>
            </p:nvGrpSpPr>
            <p:grpSpPr>
              <a:xfrm>
                <a:off x="4618288" y="5426017"/>
                <a:ext cx="376149" cy="9053"/>
                <a:chOff x="1106624" y="1406206"/>
                <a:chExt cx="514445" cy="12382"/>
              </a:xfrm>
              <a:grpFill/>
            </p:grpSpPr>
            <p:sp>
              <p:nvSpPr>
                <p:cNvPr id="499" name="任意多边形: 形状 498"/>
                <p:cNvSpPr/>
                <p:nvPr/>
              </p:nvSpPr>
              <p:spPr>
                <a:xfrm>
                  <a:off x="1112815" y="1412397"/>
                  <a:ext cx="502062" cy="9525"/>
                </a:xfrm>
                <a:custGeom>
                  <a:avLst/>
                  <a:gdLst>
                    <a:gd name="connsiteX0" fmla="*/ 0 w 502062"/>
                    <a:gd name="connsiteY0" fmla="*/ 0 h 9525"/>
                    <a:gd name="connsiteX1" fmla="*/ 502063 w 502062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2062" h="9525">
                      <a:moveTo>
                        <a:pt x="0" y="0"/>
                      </a:moveTo>
                      <a:lnTo>
                        <a:pt x="502063" y="0"/>
                      </a:lnTo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500" name="任意多边形: 形状 499"/>
                <p:cNvSpPr/>
                <p:nvPr/>
              </p:nvSpPr>
              <p:spPr>
                <a:xfrm>
                  <a:off x="1106624" y="1406206"/>
                  <a:ext cx="514445" cy="12382"/>
                </a:xfrm>
                <a:custGeom>
                  <a:avLst/>
                  <a:gdLst>
                    <a:gd name="connsiteX0" fmla="*/ 508254 w 514445"/>
                    <a:gd name="connsiteY0" fmla="*/ 12383 h 12382"/>
                    <a:gd name="connsiteX1" fmla="*/ 6191 w 514445"/>
                    <a:gd name="connsiteY1" fmla="*/ 12383 h 12382"/>
                    <a:gd name="connsiteX2" fmla="*/ 0 w 514445"/>
                    <a:gd name="connsiteY2" fmla="*/ 6191 h 12382"/>
                    <a:gd name="connsiteX3" fmla="*/ 6191 w 514445"/>
                    <a:gd name="connsiteY3" fmla="*/ 0 h 12382"/>
                    <a:gd name="connsiteX4" fmla="*/ 508254 w 514445"/>
                    <a:gd name="connsiteY4" fmla="*/ 0 h 12382"/>
                    <a:gd name="connsiteX5" fmla="*/ 514445 w 514445"/>
                    <a:gd name="connsiteY5" fmla="*/ 6191 h 12382"/>
                    <a:gd name="connsiteX6" fmla="*/ 508254 w 514445"/>
                    <a:gd name="connsiteY6" fmla="*/ 12383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445" h="12382">
                      <a:moveTo>
                        <a:pt x="508254" y="12383"/>
                      </a:moveTo>
                      <a:lnTo>
                        <a:pt x="6191" y="12383"/>
                      </a:lnTo>
                      <a:cubicBezTo>
                        <a:pt x="2762" y="12383"/>
                        <a:pt x="0" y="9620"/>
                        <a:pt x="0" y="6191"/>
                      </a:cubicBezTo>
                      <a:cubicBezTo>
                        <a:pt x="0" y="2762"/>
                        <a:pt x="2762" y="0"/>
                        <a:pt x="6191" y="0"/>
                      </a:cubicBezTo>
                      <a:lnTo>
                        <a:pt x="508254" y="0"/>
                      </a:lnTo>
                      <a:cubicBezTo>
                        <a:pt x="511683" y="0"/>
                        <a:pt x="514445" y="2762"/>
                        <a:pt x="514445" y="6191"/>
                      </a:cubicBezTo>
                      <a:cubicBezTo>
                        <a:pt x="514445" y="9620"/>
                        <a:pt x="511683" y="12383"/>
                        <a:pt x="508254" y="1238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sp>
            <p:nvSpPr>
              <p:cNvPr id="485" name="任意多边形: 形状 484"/>
              <p:cNvSpPr/>
              <p:nvPr/>
            </p:nvSpPr>
            <p:spPr>
              <a:xfrm>
                <a:off x="4695244" y="5467595"/>
                <a:ext cx="222165" cy="9053"/>
              </a:xfrm>
              <a:custGeom>
                <a:avLst/>
                <a:gdLst>
                  <a:gd name="connsiteX0" fmla="*/ 297656 w 303847"/>
                  <a:gd name="connsiteY0" fmla="*/ 12382 h 12382"/>
                  <a:gd name="connsiteX1" fmla="*/ 6191 w 303847"/>
                  <a:gd name="connsiteY1" fmla="*/ 12382 h 12382"/>
                  <a:gd name="connsiteX2" fmla="*/ 0 w 303847"/>
                  <a:gd name="connsiteY2" fmla="*/ 6191 h 12382"/>
                  <a:gd name="connsiteX3" fmla="*/ 6191 w 303847"/>
                  <a:gd name="connsiteY3" fmla="*/ 0 h 12382"/>
                  <a:gd name="connsiteX4" fmla="*/ 297656 w 303847"/>
                  <a:gd name="connsiteY4" fmla="*/ 0 h 12382"/>
                  <a:gd name="connsiteX5" fmla="*/ 303848 w 303847"/>
                  <a:gd name="connsiteY5" fmla="*/ 6191 h 12382"/>
                  <a:gd name="connsiteX6" fmla="*/ 297656 w 303847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7" h="12382">
                    <a:moveTo>
                      <a:pt x="297656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297656" y="0"/>
                    </a:lnTo>
                    <a:cubicBezTo>
                      <a:pt x="301085" y="0"/>
                      <a:pt x="303848" y="2762"/>
                      <a:pt x="303848" y="6191"/>
                    </a:cubicBezTo>
                    <a:cubicBezTo>
                      <a:pt x="303848" y="9620"/>
                      <a:pt x="301085" y="12382"/>
                      <a:pt x="297656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4695244" y="5547059"/>
                <a:ext cx="181284" cy="9053"/>
              </a:xfrm>
              <a:custGeom>
                <a:avLst/>
                <a:gdLst>
                  <a:gd name="connsiteX0" fmla="*/ 241744 w 247935"/>
                  <a:gd name="connsiteY0" fmla="*/ 12383 h 12382"/>
                  <a:gd name="connsiteX1" fmla="*/ 6191 w 247935"/>
                  <a:gd name="connsiteY1" fmla="*/ 12383 h 12382"/>
                  <a:gd name="connsiteX2" fmla="*/ 0 w 247935"/>
                  <a:gd name="connsiteY2" fmla="*/ 6191 h 12382"/>
                  <a:gd name="connsiteX3" fmla="*/ 6191 w 247935"/>
                  <a:gd name="connsiteY3" fmla="*/ 0 h 12382"/>
                  <a:gd name="connsiteX4" fmla="*/ 241744 w 247935"/>
                  <a:gd name="connsiteY4" fmla="*/ 0 h 12382"/>
                  <a:gd name="connsiteX5" fmla="*/ 247936 w 247935"/>
                  <a:gd name="connsiteY5" fmla="*/ 6191 h 12382"/>
                  <a:gd name="connsiteX6" fmla="*/ 241744 w 247935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935" h="12382">
                    <a:moveTo>
                      <a:pt x="241744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241744" y="0"/>
                    </a:lnTo>
                    <a:cubicBezTo>
                      <a:pt x="245174" y="0"/>
                      <a:pt x="247936" y="2762"/>
                      <a:pt x="247936" y="6191"/>
                    </a:cubicBezTo>
                    <a:cubicBezTo>
                      <a:pt x="247936" y="9620"/>
                      <a:pt x="245174" y="12383"/>
                      <a:pt x="241744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4693155" y="5507291"/>
                <a:ext cx="75355" cy="9053"/>
              </a:xfrm>
              <a:custGeom>
                <a:avLst/>
                <a:gdLst>
                  <a:gd name="connsiteX0" fmla="*/ 96869 w 103060"/>
                  <a:gd name="connsiteY0" fmla="*/ 12383 h 12382"/>
                  <a:gd name="connsiteX1" fmla="*/ 6191 w 103060"/>
                  <a:gd name="connsiteY1" fmla="*/ 12383 h 12382"/>
                  <a:gd name="connsiteX2" fmla="*/ 0 w 103060"/>
                  <a:gd name="connsiteY2" fmla="*/ 6191 h 12382"/>
                  <a:gd name="connsiteX3" fmla="*/ 6191 w 103060"/>
                  <a:gd name="connsiteY3" fmla="*/ 0 h 12382"/>
                  <a:gd name="connsiteX4" fmla="*/ 96869 w 103060"/>
                  <a:gd name="connsiteY4" fmla="*/ 0 h 12382"/>
                  <a:gd name="connsiteX5" fmla="*/ 103061 w 103060"/>
                  <a:gd name="connsiteY5" fmla="*/ 6191 h 12382"/>
                  <a:gd name="connsiteX6" fmla="*/ 96869 w 103060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060" h="12382">
                    <a:moveTo>
                      <a:pt x="96869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96869" y="0"/>
                    </a:lnTo>
                    <a:cubicBezTo>
                      <a:pt x="100298" y="0"/>
                      <a:pt x="103061" y="2762"/>
                      <a:pt x="103061" y="6191"/>
                    </a:cubicBezTo>
                    <a:cubicBezTo>
                      <a:pt x="103061" y="9620"/>
                      <a:pt x="100298" y="12383"/>
                      <a:pt x="96869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4815242" y="5507291"/>
                <a:ext cx="104327" cy="9053"/>
              </a:xfrm>
              <a:custGeom>
                <a:avLst/>
                <a:gdLst>
                  <a:gd name="connsiteX0" fmla="*/ 136398 w 142684"/>
                  <a:gd name="connsiteY0" fmla="*/ 12383 h 12382"/>
                  <a:gd name="connsiteX1" fmla="*/ 6191 w 142684"/>
                  <a:gd name="connsiteY1" fmla="*/ 12383 h 12382"/>
                  <a:gd name="connsiteX2" fmla="*/ 0 w 142684"/>
                  <a:gd name="connsiteY2" fmla="*/ 6191 h 12382"/>
                  <a:gd name="connsiteX3" fmla="*/ 6191 w 142684"/>
                  <a:gd name="connsiteY3" fmla="*/ 0 h 12382"/>
                  <a:gd name="connsiteX4" fmla="*/ 136493 w 142684"/>
                  <a:gd name="connsiteY4" fmla="*/ 0 h 12382"/>
                  <a:gd name="connsiteX5" fmla="*/ 142685 w 142684"/>
                  <a:gd name="connsiteY5" fmla="*/ 6191 h 12382"/>
                  <a:gd name="connsiteX6" fmla="*/ 136398 w 142684"/>
                  <a:gd name="connsiteY6" fmla="*/ 12383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84" h="12382">
                    <a:moveTo>
                      <a:pt x="136398" y="12383"/>
                    </a:moveTo>
                    <a:lnTo>
                      <a:pt x="6191" y="12383"/>
                    </a:lnTo>
                    <a:cubicBezTo>
                      <a:pt x="2762" y="12383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36493" y="0"/>
                    </a:lnTo>
                    <a:cubicBezTo>
                      <a:pt x="139922" y="0"/>
                      <a:pt x="142685" y="2762"/>
                      <a:pt x="142685" y="6191"/>
                    </a:cubicBezTo>
                    <a:cubicBezTo>
                      <a:pt x="142685" y="9620"/>
                      <a:pt x="139827" y="12383"/>
                      <a:pt x="136398" y="123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4844144" y="5586756"/>
                <a:ext cx="75355" cy="9053"/>
              </a:xfrm>
              <a:custGeom>
                <a:avLst/>
                <a:gdLst>
                  <a:gd name="connsiteX0" fmla="*/ 96869 w 103060"/>
                  <a:gd name="connsiteY0" fmla="*/ 12382 h 12382"/>
                  <a:gd name="connsiteX1" fmla="*/ 6191 w 103060"/>
                  <a:gd name="connsiteY1" fmla="*/ 12382 h 12382"/>
                  <a:gd name="connsiteX2" fmla="*/ 0 w 103060"/>
                  <a:gd name="connsiteY2" fmla="*/ 6191 h 12382"/>
                  <a:gd name="connsiteX3" fmla="*/ 6191 w 103060"/>
                  <a:gd name="connsiteY3" fmla="*/ 0 h 12382"/>
                  <a:gd name="connsiteX4" fmla="*/ 96869 w 103060"/>
                  <a:gd name="connsiteY4" fmla="*/ 0 h 12382"/>
                  <a:gd name="connsiteX5" fmla="*/ 103061 w 103060"/>
                  <a:gd name="connsiteY5" fmla="*/ 6191 h 12382"/>
                  <a:gd name="connsiteX6" fmla="*/ 96869 w 103060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060" h="12382">
                    <a:moveTo>
                      <a:pt x="96869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96869" y="0"/>
                    </a:lnTo>
                    <a:cubicBezTo>
                      <a:pt x="100298" y="0"/>
                      <a:pt x="103061" y="2762"/>
                      <a:pt x="103061" y="6191"/>
                    </a:cubicBezTo>
                    <a:cubicBezTo>
                      <a:pt x="103061" y="9620"/>
                      <a:pt x="100298" y="12382"/>
                      <a:pt x="96869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4693155" y="5586756"/>
                <a:ext cx="104327" cy="9053"/>
              </a:xfrm>
              <a:custGeom>
                <a:avLst/>
                <a:gdLst>
                  <a:gd name="connsiteX0" fmla="*/ 136493 w 142684"/>
                  <a:gd name="connsiteY0" fmla="*/ 12382 h 12382"/>
                  <a:gd name="connsiteX1" fmla="*/ 6191 w 142684"/>
                  <a:gd name="connsiteY1" fmla="*/ 12382 h 12382"/>
                  <a:gd name="connsiteX2" fmla="*/ 0 w 142684"/>
                  <a:gd name="connsiteY2" fmla="*/ 6191 h 12382"/>
                  <a:gd name="connsiteX3" fmla="*/ 6191 w 142684"/>
                  <a:gd name="connsiteY3" fmla="*/ 0 h 12382"/>
                  <a:gd name="connsiteX4" fmla="*/ 136493 w 142684"/>
                  <a:gd name="connsiteY4" fmla="*/ 0 h 12382"/>
                  <a:gd name="connsiteX5" fmla="*/ 142685 w 142684"/>
                  <a:gd name="connsiteY5" fmla="*/ 6191 h 12382"/>
                  <a:gd name="connsiteX6" fmla="*/ 136493 w 142684"/>
                  <a:gd name="connsiteY6" fmla="*/ 12382 h 12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84" h="12382">
                    <a:moveTo>
                      <a:pt x="136493" y="12382"/>
                    </a:moveTo>
                    <a:lnTo>
                      <a:pt x="6191" y="12382"/>
                    </a:lnTo>
                    <a:cubicBezTo>
                      <a:pt x="2762" y="12382"/>
                      <a:pt x="0" y="9620"/>
                      <a:pt x="0" y="6191"/>
                    </a:cubicBezTo>
                    <a:cubicBezTo>
                      <a:pt x="0" y="2762"/>
                      <a:pt x="2762" y="0"/>
                      <a:pt x="6191" y="0"/>
                    </a:cubicBezTo>
                    <a:lnTo>
                      <a:pt x="136493" y="0"/>
                    </a:lnTo>
                    <a:cubicBezTo>
                      <a:pt x="139922" y="0"/>
                      <a:pt x="142685" y="2762"/>
                      <a:pt x="142685" y="6191"/>
                    </a:cubicBezTo>
                    <a:cubicBezTo>
                      <a:pt x="142685" y="9620"/>
                      <a:pt x="139922" y="12382"/>
                      <a:pt x="136493" y="123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4813222" y="5385205"/>
                <a:ext cx="32245" cy="29041"/>
              </a:xfrm>
              <a:custGeom>
                <a:avLst/>
                <a:gdLst>
                  <a:gd name="connsiteX0" fmla="*/ 22003 w 44100"/>
                  <a:gd name="connsiteY0" fmla="*/ 39719 h 39719"/>
                  <a:gd name="connsiteX1" fmla="*/ 0 w 44100"/>
                  <a:gd name="connsiteY1" fmla="*/ 19812 h 39719"/>
                  <a:gd name="connsiteX2" fmla="*/ 22003 w 44100"/>
                  <a:gd name="connsiteY2" fmla="*/ 0 h 39719"/>
                  <a:gd name="connsiteX3" fmla="*/ 44101 w 44100"/>
                  <a:gd name="connsiteY3" fmla="*/ 19812 h 39719"/>
                  <a:gd name="connsiteX4" fmla="*/ 22003 w 44100"/>
                  <a:gd name="connsiteY4" fmla="*/ 39719 h 39719"/>
                  <a:gd name="connsiteX5" fmla="*/ 22003 w 44100"/>
                  <a:gd name="connsiteY5" fmla="*/ 12478 h 39719"/>
                  <a:gd name="connsiteX6" fmla="*/ 12382 w 44100"/>
                  <a:gd name="connsiteY6" fmla="*/ 19907 h 39719"/>
                  <a:gd name="connsiteX7" fmla="*/ 22003 w 44100"/>
                  <a:gd name="connsiteY7" fmla="*/ 27432 h 39719"/>
                  <a:gd name="connsiteX8" fmla="*/ 31623 w 44100"/>
                  <a:gd name="connsiteY8" fmla="*/ 19907 h 39719"/>
                  <a:gd name="connsiteX9" fmla="*/ 22003 w 44100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00" h="39719">
                    <a:moveTo>
                      <a:pt x="22003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03" y="0"/>
                    </a:cubicBezTo>
                    <a:cubicBezTo>
                      <a:pt x="34195" y="0"/>
                      <a:pt x="44101" y="8858"/>
                      <a:pt x="44101" y="19812"/>
                    </a:cubicBezTo>
                    <a:cubicBezTo>
                      <a:pt x="44005" y="30766"/>
                      <a:pt x="34099" y="39719"/>
                      <a:pt x="22003" y="39719"/>
                    </a:cubicBezTo>
                    <a:close/>
                    <a:moveTo>
                      <a:pt x="22003" y="12478"/>
                    </a:moveTo>
                    <a:cubicBezTo>
                      <a:pt x="16764" y="12478"/>
                      <a:pt x="12382" y="15907"/>
                      <a:pt x="12382" y="19907"/>
                    </a:cubicBezTo>
                    <a:cubicBezTo>
                      <a:pt x="12382" y="24003"/>
                      <a:pt x="16669" y="27432"/>
                      <a:pt x="22003" y="27432"/>
                    </a:cubicBezTo>
                    <a:cubicBezTo>
                      <a:pt x="27337" y="27432"/>
                      <a:pt x="31623" y="24098"/>
                      <a:pt x="31623" y="19907"/>
                    </a:cubicBezTo>
                    <a:cubicBezTo>
                      <a:pt x="31623" y="15811"/>
                      <a:pt x="27241" y="12478"/>
                      <a:pt x="22003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4656937" y="5385205"/>
                <a:ext cx="32314" cy="29041"/>
              </a:xfrm>
              <a:custGeom>
                <a:avLst/>
                <a:gdLst>
                  <a:gd name="connsiteX0" fmla="*/ 22098 w 44195"/>
                  <a:gd name="connsiteY0" fmla="*/ 39719 h 39719"/>
                  <a:gd name="connsiteX1" fmla="*/ 0 w 44195"/>
                  <a:gd name="connsiteY1" fmla="*/ 19812 h 39719"/>
                  <a:gd name="connsiteX2" fmla="*/ 22098 w 44195"/>
                  <a:gd name="connsiteY2" fmla="*/ 0 h 39719"/>
                  <a:gd name="connsiteX3" fmla="*/ 44196 w 44195"/>
                  <a:gd name="connsiteY3" fmla="*/ 19812 h 39719"/>
                  <a:gd name="connsiteX4" fmla="*/ 22098 w 44195"/>
                  <a:gd name="connsiteY4" fmla="*/ 39719 h 39719"/>
                  <a:gd name="connsiteX5" fmla="*/ 22098 w 44195"/>
                  <a:gd name="connsiteY5" fmla="*/ 12478 h 39719"/>
                  <a:gd name="connsiteX6" fmla="*/ 12382 w 44195"/>
                  <a:gd name="connsiteY6" fmla="*/ 19907 h 39719"/>
                  <a:gd name="connsiteX7" fmla="*/ 22098 w 44195"/>
                  <a:gd name="connsiteY7" fmla="*/ 27432 h 39719"/>
                  <a:gd name="connsiteX8" fmla="*/ 31718 w 44195"/>
                  <a:gd name="connsiteY8" fmla="*/ 19907 h 39719"/>
                  <a:gd name="connsiteX9" fmla="*/ 22098 w 44195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95" h="39719">
                    <a:moveTo>
                      <a:pt x="22098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98" y="0"/>
                    </a:cubicBezTo>
                    <a:cubicBezTo>
                      <a:pt x="34290" y="0"/>
                      <a:pt x="44196" y="8858"/>
                      <a:pt x="44196" y="19812"/>
                    </a:cubicBezTo>
                    <a:cubicBezTo>
                      <a:pt x="44101" y="30766"/>
                      <a:pt x="34195" y="39719"/>
                      <a:pt x="22098" y="39719"/>
                    </a:cubicBezTo>
                    <a:close/>
                    <a:moveTo>
                      <a:pt x="22098" y="12478"/>
                    </a:moveTo>
                    <a:cubicBezTo>
                      <a:pt x="16859" y="12478"/>
                      <a:pt x="12382" y="15907"/>
                      <a:pt x="12382" y="19907"/>
                    </a:cubicBezTo>
                    <a:cubicBezTo>
                      <a:pt x="12382" y="24003"/>
                      <a:pt x="16764" y="27432"/>
                      <a:pt x="22098" y="27432"/>
                    </a:cubicBezTo>
                    <a:cubicBezTo>
                      <a:pt x="27432" y="27432"/>
                      <a:pt x="31718" y="24098"/>
                      <a:pt x="31718" y="19907"/>
                    </a:cubicBezTo>
                    <a:cubicBezTo>
                      <a:pt x="31718" y="15811"/>
                      <a:pt x="27337" y="12478"/>
                      <a:pt x="2209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4735020" y="5385201"/>
                <a:ext cx="32315" cy="29041"/>
              </a:xfrm>
              <a:custGeom>
                <a:avLst/>
                <a:gdLst>
                  <a:gd name="connsiteX0" fmla="*/ 22098 w 44196"/>
                  <a:gd name="connsiteY0" fmla="*/ 39719 h 39719"/>
                  <a:gd name="connsiteX1" fmla="*/ 0 w 44196"/>
                  <a:gd name="connsiteY1" fmla="*/ 19812 h 39719"/>
                  <a:gd name="connsiteX2" fmla="*/ 22098 w 44196"/>
                  <a:gd name="connsiteY2" fmla="*/ 0 h 39719"/>
                  <a:gd name="connsiteX3" fmla="*/ 44196 w 44196"/>
                  <a:gd name="connsiteY3" fmla="*/ 19812 h 39719"/>
                  <a:gd name="connsiteX4" fmla="*/ 22098 w 44196"/>
                  <a:gd name="connsiteY4" fmla="*/ 39719 h 39719"/>
                  <a:gd name="connsiteX5" fmla="*/ 22098 w 44196"/>
                  <a:gd name="connsiteY5" fmla="*/ 12478 h 39719"/>
                  <a:gd name="connsiteX6" fmla="*/ 12478 w 44196"/>
                  <a:gd name="connsiteY6" fmla="*/ 19907 h 39719"/>
                  <a:gd name="connsiteX7" fmla="*/ 22098 w 44196"/>
                  <a:gd name="connsiteY7" fmla="*/ 27432 h 39719"/>
                  <a:gd name="connsiteX8" fmla="*/ 31813 w 44196"/>
                  <a:gd name="connsiteY8" fmla="*/ 19907 h 39719"/>
                  <a:gd name="connsiteX9" fmla="*/ 22098 w 44196"/>
                  <a:gd name="connsiteY9" fmla="*/ 12478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196" h="39719">
                    <a:moveTo>
                      <a:pt x="22098" y="39719"/>
                    </a:moveTo>
                    <a:cubicBezTo>
                      <a:pt x="9906" y="39719"/>
                      <a:pt x="0" y="30766"/>
                      <a:pt x="0" y="19812"/>
                    </a:cubicBezTo>
                    <a:cubicBezTo>
                      <a:pt x="0" y="8858"/>
                      <a:pt x="9906" y="0"/>
                      <a:pt x="22098" y="0"/>
                    </a:cubicBezTo>
                    <a:cubicBezTo>
                      <a:pt x="34290" y="0"/>
                      <a:pt x="44196" y="8858"/>
                      <a:pt x="44196" y="19812"/>
                    </a:cubicBezTo>
                    <a:cubicBezTo>
                      <a:pt x="44196" y="30766"/>
                      <a:pt x="34290" y="39719"/>
                      <a:pt x="22098" y="39719"/>
                    </a:cubicBezTo>
                    <a:close/>
                    <a:moveTo>
                      <a:pt x="22098" y="12478"/>
                    </a:moveTo>
                    <a:cubicBezTo>
                      <a:pt x="16955" y="12478"/>
                      <a:pt x="12478" y="15907"/>
                      <a:pt x="12478" y="19907"/>
                    </a:cubicBezTo>
                    <a:cubicBezTo>
                      <a:pt x="12478" y="24003"/>
                      <a:pt x="16859" y="27432"/>
                      <a:pt x="22098" y="27432"/>
                    </a:cubicBezTo>
                    <a:cubicBezTo>
                      <a:pt x="27432" y="27432"/>
                      <a:pt x="31813" y="24098"/>
                      <a:pt x="31813" y="19907"/>
                    </a:cubicBezTo>
                    <a:cubicBezTo>
                      <a:pt x="31813" y="15811"/>
                      <a:pt x="27337" y="12478"/>
                      <a:pt x="22098" y="124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501" name="组合 500"/>
          <p:cNvGrpSpPr/>
          <p:nvPr/>
        </p:nvGrpSpPr>
        <p:grpSpPr>
          <a:xfrm>
            <a:off x="3507813" y="5544816"/>
            <a:ext cx="430202" cy="430202"/>
            <a:chOff x="3488563" y="5544816"/>
            <a:chExt cx="430202" cy="430202"/>
          </a:xfrm>
        </p:grpSpPr>
        <p:sp>
          <p:nvSpPr>
            <p:cNvPr id="502" name="矩形: 圆角 501"/>
            <p:cNvSpPr/>
            <p:nvPr/>
          </p:nvSpPr>
          <p:spPr>
            <a:xfrm>
              <a:off x="3488563" y="5544816"/>
              <a:ext cx="430202" cy="430202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503" name="组合 502"/>
            <p:cNvGrpSpPr/>
            <p:nvPr/>
          </p:nvGrpSpPr>
          <p:grpSpPr>
            <a:xfrm>
              <a:off x="3570418" y="5621736"/>
              <a:ext cx="266493" cy="276362"/>
              <a:chOff x="1013749" y="844099"/>
              <a:chExt cx="2246912" cy="2330122"/>
            </a:xfrm>
            <a:solidFill>
              <a:schemeClr val="bg1"/>
            </a:solidFill>
          </p:grpSpPr>
          <p:sp>
            <p:nvSpPr>
              <p:cNvPr id="504" name="任意多边形: 形状 503"/>
              <p:cNvSpPr/>
              <p:nvPr/>
            </p:nvSpPr>
            <p:spPr>
              <a:xfrm>
                <a:off x="1013749" y="844099"/>
                <a:ext cx="2246912" cy="2330122"/>
              </a:xfrm>
              <a:custGeom>
                <a:avLst/>
                <a:gdLst>
                  <a:gd name="connsiteX0" fmla="*/ 1347049 w 2246912"/>
                  <a:gd name="connsiteY0" fmla="*/ 2330123 h 2330122"/>
                  <a:gd name="connsiteX1" fmla="*/ 899571 w 2246912"/>
                  <a:gd name="connsiteY1" fmla="*/ 2330123 h 2330122"/>
                  <a:gd name="connsiteX2" fmla="*/ 880436 w 2246912"/>
                  <a:gd name="connsiteY2" fmla="*/ 2310987 h 2330122"/>
                  <a:gd name="connsiteX3" fmla="*/ 880436 w 2246912"/>
                  <a:gd name="connsiteY3" fmla="*/ 2074590 h 2330122"/>
                  <a:gd name="connsiteX4" fmla="*/ 457393 w 2246912"/>
                  <a:gd name="connsiteY4" fmla="*/ 1830243 h 2330122"/>
                  <a:gd name="connsiteX5" fmla="*/ 252495 w 2246912"/>
                  <a:gd name="connsiteY5" fmla="*/ 1948589 h 2330122"/>
                  <a:gd name="connsiteX6" fmla="*/ 238070 w 2246912"/>
                  <a:gd name="connsiteY6" fmla="*/ 1950650 h 2330122"/>
                  <a:gd name="connsiteX7" fmla="*/ 226294 w 2246912"/>
                  <a:gd name="connsiteY7" fmla="*/ 1941818 h 2330122"/>
                  <a:gd name="connsiteX8" fmla="*/ 2555 w 2246912"/>
                  <a:gd name="connsiteY8" fmla="*/ 1554102 h 2330122"/>
                  <a:gd name="connsiteX9" fmla="*/ 9620 w 2246912"/>
                  <a:gd name="connsiteY9" fmla="*/ 1527901 h 2330122"/>
                  <a:gd name="connsiteX10" fmla="*/ 214518 w 2246912"/>
                  <a:gd name="connsiteY10" fmla="*/ 1409555 h 2330122"/>
                  <a:gd name="connsiteX11" fmla="*/ 182429 w 2246912"/>
                  <a:gd name="connsiteY11" fmla="*/ 1165503 h 2330122"/>
                  <a:gd name="connsiteX12" fmla="*/ 214518 w 2246912"/>
                  <a:gd name="connsiteY12" fmla="*/ 921157 h 2330122"/>
                  <a:gd name="connsiteX13" fmla="*/ 9620 w 2246912"/>
                  <a:gd name="connsiteY13" fmla="*/ 803105 h 2330122"/>
                  <a:gd name="connsiteX14" fmla="*/ 789 w 2246912"/>
                  <a:gd name="connsiteY14" fmla="*/ 791329 h 2330122"/>
                  <a:gd name="connsiteX15" fmla="*/ 2555 w 2246912"/>
                  <a:gd name="connsiteY15" fmla="*/ 776610 h 2330122"/>
                  <a:gd name="connsiteX16" fmla="*/ 226294 w 2246912"/>
                  <a:gd name="connsiteY16" fmla="*/ 388894 h 2330122"/>
                  <a:gd name="connsiteX17" fmla="*/ 238070 w 2246912"/>
                  <a:gd name="connsiteY17" fmla="*/ 380062 h 2330122"/>
                  <a:gd name="connsiteX18" fmla="*/ 252495 w 2246912"/>
                  <a:gd name="connsiteY18" fmla="*/ 382122 h 2330122"/>
                  <a:gd name="connsiteX19" fmla="*/ 457393 w 2246912"/>
                  <a:gd name="connsiteY19" fmla="*/ 500469 h 2330122"/>
                  <a:gd name="connsiteX20" fmla="*/ 880436 w 2246912"/>
                  <a:gd name="connsiteY20" fmla="*/ 256122 h 2330122"/>
                  <a:gd name="connsiteX21" fmla="*/ 880436 w 2246912"/>
                  <a:gd name="connsiteY21" fmla="*/ 19136 h 2330122"/>
                  <a:gd name="connsiteX22" fmla="*/ 899571 w 2246912"/>
                  <a:gd name="connsiteY22" fmla="*/ 0 h 2330122"/>
                  <a:gd name="connsiteX23" fmla="*/ 1347344 w 2246912"/>
                  <a:gd name="connsiteY23" fmla="*/ 0 h 2330122"/>
                  <a:gd name="connsiteX24" fmla="*/ 1366479 w 2246912"/>
                  <a:gd name="connsiteY24" fmla="*/ 19136 h 2330122"/>
                  <a:gd name="connsiteX25" fmla="*/ 1366479 w 2246912"/>
                  <a:gd name="connsiteY25" fmla="*/ 255533 h 2330122"/>
                  <a:gd name="connsiteX26" fmla="*/ 1789522 w 2246912"/>
                  <a:gd name="connsiteY26" fmla="*/ 499880 h 2330122"/>
                  <a:gd name="connsiteX27" fmla="*/ 1994420 w 2246912"/>
                  <a:gd name="connsiteY27" fmla="*/ 381534 h 2330122"/>
                  <a:gd name="connsiteX28" fmla="*/ 2008845 w 2246912"/>
                  <a:gd name="connsiteY28" fmla="*/ 379473 h 2330122"/>
                  <a:gd name="connsiteX29" fmla="*/ 2020327 w 2246912"/>
                  <a:gd name="connsiteY29" fmla="*/ 388305 h 2330122"/>
                  <a:gd name="connsiteX30" fmla="*/ 2244066 w 2246912"/>
                  <a:gd name="connsiteY30" fmla="*/ 776021 h 2330122"/>
                  <a:gd name="connsiteX31" fmla="*/ 2246126 w 2246912"/>
                  <a:gd name="connsiteY31" fmla="*/ 790446 h 2330122"/>
                  <a:gd name="connsiteX32" fmla="*/ 2237294 w 2246912"/>
                  <a:gd name="connsiteY32" fmla="*/ 802222 h 2330122"/>
                  <a:gd name="connsiteX33" fmla="*/ 2032397 w 2246912"/>
                  <a:gd name="connsiteY33" fmla="*/ 920273 h 2330122"/>
                  <a:gd name="connsiteX34" fmla="*/ 2064485 w 2246912"/>
                  <a:gd name="connsiteY34" fmla="*/ 1164620 h 2330122"/>
                  <a:gd name="connsiteX35" fmla="*/ 2032397 w 2246912"/>
                  <a:gd name="connsiteY35" fmla="*/ 1408672 h 2330122"/>
                  <a:gd name="connsiteX36" fmla="*/ 2237294 w 2246912"/>
                  <a:gd name="connsiteY36" fmla="*/ 1527607 h 2330122"/>
                  <a:gd name="connsiteX37" fmla="*/ 2244360 w 2246912"/>
                  <a:gd name="connsiteY37" fmla="*/ 1553808 h 2330122"/>
                  <a:gd name="connsiteX38" fmla="*/ 2020621 w 2246912"/>
                  <a:gd name="connsiteY38" fmla="*/ 1941524 h 2330122"/>
                  <a:gd name="connsiteX39" fmla="*/ 2009140 w 2246912"/>
                  <a:gd name="connsiteY39" fmla="*/ 1950356 h 2330122"/>
                  <a:gd name="connsiteX40" fmla="*/ 1994714 w 2246912"/>
                  <a:gd name="connsiteY40" fmla="*/ 1948295 h 2330122"/>
                  <a:gd name="connsiteX41" fmla="*/ 1789817 w 2246912"/>
                  <a:gd name="connsiteY41" fmla="*/ 1829949 h 2330122"/>
                  <a:gd name="connsiteX42" fmla="*/ 1366773 w 2246912"/>
                  <a:gd name="connsiteY42" fmla="*/ 2074295 h 2330122"/>
                  <a:gd name="connsiteX43" fmla="*/ 1366773 w 2246912"/>
                  <a:gd name="connsiteY43" fmla="*/ 2310399 h 2330122"/>
                  <a:gd name="connsiteX44" fmla="*/ 1347049 w 2246912"/>
                  <a:gd name="connsiteY44" fmla="*/ 2330123 h 2330122"/>
                  <a:gd name="connsiteX45" fmla="*/ 918707 w 2246912"/>
                  <a:gd name="connsiteY45" fmla="*/ 2291852 h 2330122"/>
                  <a:gd name="connsiteX46" fmla="*/ 1328208 w 2246912"/>
                  <a:gd name="connsiteY46" fmla="*/ 2291852 h 2330122"/>
                  <a:gd name="connsiteX47" fmla="*/ 1328208 w 2246912"/>
                  <a:gd name="connsiteY47" fmla="*/ 2059870 h 2330122"/>
                  <a:gd name="connsiteX48" fmla="*/ 1342633 w 2246912"/>
                  <a:gd name="connsiteY48" fmla="*/ 2041323 h 2330122"/>
                  <a:gd name="connsiteX49" fmla="*/ 1772153 w 2246912"/>
                  <a:gd name="connsiteY49" fmla="*/ 1792855 h 2330122"/>
                  <a:gd name="connsiteX50" fmla="*/ 1795410 w 2246912"/>
                  <a:gd name="connsiteY50" fmla="*/ 1789617 h 2330122"/>
                  <a:gd name="connsiteX51" fmla="*/ 1996775 w 2246912"/>
                  <a:gd name="connsiteY51" fmla="*/ 1905902 h 2330122"/>
                  <a:gd name="connsiteX52" fmla="*/ 2201378 w 2246912"/>
                  <a:gd name="connsiteY52" fmla="*/ 1551158 h 2330122"/>
                  <a:gd name="connsiteX53" fmla="*/ 2000308 w 2246912"/>
                  <a:gd name="connsiteY53" fmla="*/ 1434873 h 2330122"/>
                  <a:gd name="connsiteX54" fmla="*/ 1991476 w 2246912"/>
                  <a:gd name="connsiteY54" fmla="*/ 1413088 h 2330122"/>
                  <a:gd name="connsiteX55" fmla="*/ 2025920 w 2246912"/>
                  <a:gd name="connsiteY55" fmla="*/ 1164914 h 2330122"/>
                  <a:gd name="connsiteX56" fmla="*/ 1991476 w 2246912"/>
                  <a:gd name="connsiteY56" fmla="*/ 916446 h 2330122"/>
                  <a:gd name="connsiteX57" fmla="*/ 2000308 w 2246912"/>
                  <a:gd name="connsiteY57" fmla="*/ 894661 h 2330122"/>
                  <a:gd name="connsiteX58" fmla="*/ 2201378 w 2246912"/>
                  <a:gd name="connsiteY58" fmla="*/ 778670 h 2330122"/>
                  <a:gd name="connsiteX59" fmla="*/ 1996775 w 2246912"/>
                  <a:gd name="connsiteY59" fmla="*/ 423926 h 2330122"/>
                  <a:gd name="connsiteX60" fmla="*/ 1795410 w 2246912"/>
                  <a:gd name="connsiteY60" fmla="*/ 540212 h 2330122"/>
                  <a:gd name="connsiteX61" fmla="*/ 1772153 w 2246912"/>
                  <a:gd name="connsiteY61" fmla="*/ 536973 h 2330122"/>
                  <a:gd name="connsiteX62" fmla="*/ 1342633 w 2246912"/>
                  <a:gd name="connsiteY62" fmla="*/ 288505 h 2330122"/>
                  <a:gd name="connsiteX63" fmla="*/ 1328208 w 2246912"/>
                  <a:gd name="connsiteY63" fmla="*/ 269959 h 2330122"/>
                  <a:gd name="connsiteX64" fmla="*/ 1328208 w 2246912"/>
                  <a:gd name="connsiteY64" fmla="*/ 38271 h 2330122"/>
                  <a:gd name="connsiteX65" fmla="*/ 918707 w 2246912"/>
                  <a:gd name="connsiteY65" fmla="*/ 38271 h 2330122"/>
                  <a:gd name="connsiteX66" fmla="*/ 918707 w 2246912"/>
                  <a:gd name="connsiteY66" fmla="*/ 270547 h 2330122"/>
                  <a:gd name="connsiteX67" fmla="*/ 904282 w 2246912"/>
                  <a:gd name="connsiteY67" fmla="*/ 289094 h 2330122"/>
                  <a:gd name="connsiteX68" fmla="*/ 474467 w 2246912"/>
                  <a:gd name="connsiteY68" fmla="*/ 537562 h 2330122"/>
                  <a:gd name="connsiteX69" fmla="*/ 451210 w 2246912"/>
                  <a:gd name="connsiteY69" fmla="*/ 540801 h 2330122"/>
                  <a:gd name="connsiteX70" fmla="*/ 250140 w 2246912"/>
                  <a:gd name="connsiteY70" fmla="*/ 424515 h 2330122"/>
                  <a:gd name="connsiteX71" fmla="*/ 45242 w 2246912"/>
                  <a:gd name="connsiteY71" fmla="*/ 778965 h 2330122"/>
                  <a:gd name="connsiteX72" fmla="*/ 246313 w 2246912"/>
                  <a:gd name="connsiteY72" fmla="*/ 894956 h 2330122"/>
                  <a:gd name="connsiteX73" fmla="*/ 255144 w 2246912"/>
                  <a:gd name="connsiteY73" fmla="*/ 916741 h 2330122"/>
                  <a:gd name="connsiteX74" fmla="*/ 220406 w 2246912"/>
                  <a:gd name="connsiteY74" fmla="*/ 1165209 h 2330122"/>
                  <a:gd name="connsiteX75" fmla="*/ 255144 w 2246912"/>
                  <a:gd name="connsiteY75" fmla="*/ 1413382 h 2330122"/>
                  <a:gd name="connsiteX76" fmla="*/ 246313 w 2246912"/>
                  <a:gd name="connsiteY76" fmla="*/ 1435167 h 2330122"/>
                  <a:gd name="connsiteX77" fmla="*/ 45242 w 2246912"/>
                  <a:gd name="connsiteY77" fmla="*/ 1551453 h 2330122"/>
                  <a:gd name="connsiteX78" fmla="*/ 249845 w 2246912"/>
                  <a:gd name="connsiteY78" fmla="*/ 1906197 h 2330122"/>
                  <a:gd name="connsiteX79" fmla="*/ 450916 w 2246912"/>
                  <a:gd name="connsiteY79" fmla="*/ 1789911 h 2330122"/>
                  <a:gd name="connsiteX80" fmla="*/ 474173 w 2246912"/>
                  <a:gd name="connsiteY80" fmla="*/ 1793150 h 2330122"/>
                  <a:gd name="connsiteX81" fmla="*/ 903987 w 2246912"/>
                  <a:gd name="connsiteY81" fmla="*/ 2041323 h 2330122"/>
                  <a:gd name="connsiteX82" fmla="*/ 918412 w 2246912"/>
                  <a:gd name="connsiteY82" fmla="*/ 2059870 h 2330122"/>
                  <a:gd name="connsiteX83" fmla="*/ 918412 w 2246912"/>
                  <a:gd name="connsiteY83" fmla="*/ 2291852 h 2330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246912" h="2330122">
                    <a:moveTo>
                      <a:pt x="1347049" y="2330123"/>
                    </a:moveTo>
                    <a:lnTo>
                      <a:pt x="899571" y="2330123"/>
                    </a:lnTo>
                    <a:cubicBezTo>
                      <a:pt x="888973" y="2330123"/>
                      <a:pt x="880436" y="2321586"/>
                      <a:pt x="880436" y="2310987"/>
                    </a:cubicBezTo>
                    <a:lnTo>
                      <a:pt x="880436" y="2074590"/>
                    </a:lnTo>
                    <a:cubicBezTo>
                      <a:pt x="720580" y="2031902"/>
                      <a:pt x="574856" y="1948000"/>
                      <a:pt x="457393" y="1830243"/>
                    </a:cubicBezTo>
                    <a:lnTo>
                      <a:pt x="252495" y="1948589"/>
                    </a:lnTo>
                    <a:cubicBezTo>
                      <a:pt x="248079" y="1951239"/>
                      <a:pt x="242780" y="1951828"/>
                      <a:pt x="238070" y="1950650"/>
                    </a:cubicBezTo>
                    <a:cubicBezTo>
                      <a:pt x="233065" y="1949472"/>
                      <a:pt x="228943" y="1946234"/>
                      <a:pt x="226294" y="1941818"/>
                    </a:cubicBezTo>
                    <a:lnTo>
                      <a:pt x="2555" y="1554102"/>
                    </a:lnTo>
                    <a:cubicBezTo>
                      <a:pt x="-2744" y="1544976"/>
                      <a:pt x="494" y="1533200"/>
                      <a:pt x="9620" y="1527901"/>
                    </a:cubicBezTo>
                    <a:lnTo>
                      <a:pt x="214518" y="1409555"/>
                    </a:lnTo>
                    <a:cubicBezTo>
                      <a:pt x="193027" y="1329775"/>
                      <a:pt x="182429" y="1247933"/>
                      <a:pt x="182429" y="1165503"/>
                    </a:cubicBezTo>
                    <a:cubicBezTo>
                      <a:pt x="182429" y="1083073"/>
                      <a:pt x="193322" y="1000937"/>
                      <a:pt x="214518" y="921157"/>
                    </a:cubicBezTo>
                    <a:lnTo>
                      <a:pt x="9620" y="803105"/>
                    </a:lnTo>
                    <a:cubicBezTo>
                      <a:pt x="5204" y="800455"/>
                      <a:pt x="1966" y="796334"/>
                      <a:pt x="789" y="791329"/>
                    </a:cubicBezTo>
                    <a:cubicBezTo>
                      <a:pt x="-683" y="786030"/>
                      <a:pt x="-95" y="781025"/>
                      <a:pt x="2555" y="776610"/>
                    </a:cubicBezTo>
                    <a:lnTo>
                      <a:pt x="226294" y="388894"/>
                    </a:lnTo>
                    <a:cubicBezTo>
                      <a:pt x="228943" y="384478"/>
                      <a:pt x="233065" y="381239"/>
                      <a:pt x="238070" y="380062"/>
                    </a:cubicBezTo>
                    <a:cubicBezTo>
                      <a:pt x="243074" y="378884"/>
                      <a:pt x="248079" y="379473"/>
                      <a:pt x="252495" y="382122"/>
                    </a:cubicBezTo>
                    <a:lnTo>
                      <a:pt x="457393" y="500469"/>
                    </a:lnTo>
                    <a:cubicBezTo>
                      <a:pt x="574561" y="383006"/>
                      <a:pt x="720286" y="298809"/>
                      <a:pt x="880436" y="256122"/>
                    </a:cubicBezTo>
                    <a:lnTo>
                      <a:pt x="880436" y="19136"/>
                    </a:lnTo>
                    <a:cubicBezTo>
                      <a:pt x="880436" y="8537"/>
                      <a:pt x="888973" y="0"/>
                      <a:pt x="899571" y="0"/>
                    </a:cubicBezTo>
                    <a:lnTo>
                      <a:pt x="1347344" y="0"/>
                    </a:lnTo>
                    <a:cubicBezTo>
                      <a:pt x="1357942" y="0"/>
                      <a:pt x="1366479" y="8537"/>
                      <a:pt x="1366479" y="19136"/>
                    </a:cubicBezTo>
                    <a:lnTo>
                      <a:pt x="1366479" y="255533"/>
                    </a:lnTo>
                    <a:cubicBezTo>
                      <a:pt x="1526629" y="298515"/>
                      <a:pt x="1672354" y="382711"/>
                      <a:pt x="1789522" y="499880"/>
                    </a:cubicBezTo>
                    <a:lnTo>
                      <a:pt x="1994420" y="381534"/>
                    </a:lnTo>
                    <a:cubicBezTo>
                      <a:pt x="1998836" y="378884"/>
                      <a:pt x="2004135" y="378295"/>
                      <a:pt x="2008845" y="379473"/>
                    </a:cubicBezTo>
                    <a:cubicBezTo>
                      <a:pt x="2013850" y="380651"/>
                      <a:pt x="2017972" y="383889"/>
                      <a:pt x="2020327" y="388305"/>
                    </a:cubicBezTo>
                    <a:lnTo>
                      <a:pt x="2244066" y="776021"/>
                    </a:lnTo>
                    <a:cubicBezTo>
                      <a:pt x="2246715" y="780437"/>
                      <a:pt x="2247304" y="785736"/>
                      <a:pt x="2246126" y="790446"/>
                    </a:cubicBezTo>
                    <a:cubicBezTo>
                      <a:pt x="2244949" y="795451"/>
                      <a:pt x="2241710" y="799572"/>
                      <a:pt x="2237294" y="802222"/>
                    </a:cubicBezTo>
                    <a:lnTo>
                      <a:pt x="2032397" y="920273"/>
                    </a:lnTo>
                    <a:cubicBezTo>
                      <a:pt x="2053593" y="999760"/>
                      <a:pt x="2064485" y="1081895"/>
                      <a:pt x="2064485" y="1164620"/>
                    </a:cubicBezTo>
                    <a:cubicBezTo>
                      <a:pt x="2064485" y="1247639"/>
                      <a:pt x="2053593" y="1329775"/>
                      <a:pt x="2032397" y="1408672"/>
                    </a:cubicBezTo>
                    <a:lnTo>
                      <a:pt x="2237294" y="1527607"/>
                    </a:lnTo>
                    <a:cubicBezTo>
                      <a:pt x="2246421" y="1532906"/>
                      <a:pt x="2249659" y="1544682"/>
                      <a:pt x="2244360" y="1553808"/>
                    </a:cubicBezTo>
                    <a:lnTo>
                      <a:pt x="2020621" y="1941524"/>
                    </a:lnTo>
                    <a:cubicBezTo>
                      <a:pt x="2017972" y="1945940"/>
                      <a:pt x="2013850" y="1949178"/>
                      <a:pt x="2009140" y="1950356"/>
                    </a:cubicBezTo>
                    <a:cubicBezTo>
                      <a:pt x="2004429" y="1951533"/>
                      <a:pt x="1999130" y="1950944"/>
                      <a:pt x="1994714" y="1948295"/>
                    </a:cubicBezTo>
                    <a:lnTo>
                      <a:pt x="1789817" y="1829949"/>
                    </a:lnTo>
                    <a:cubicBezTo>
                      <a:pt x="1672648" y="1947412"/>
                      <a:pt x="1527218" y="2031608"/>
                      <a:pt x="1366773" y="2074295"/>
                    </a:cubicBezTo>
                    <a:lnTo>
                      <a:pt x="1366773" y="2310399"/>
                    </a:lnTo>
                    <a:cubicBezTo>
                      <a:pt x="1366185" y="2321586"/>
                      <a:pt x="1357647" y="2330123"/>
                      <a:pt x="1347049" y="2330123"/>
                    </a:cubicBezTo>
                    <a:close/>
                    <a:moveTo>
                      <a:pt x="918707" y="2291852"/>
                    </a:moveTo>
                    <a:lnTo>
                      <a:pt x="1328208" y="2291852"/>
                    </a:lnTo>
                    <a:lnTo>
                      <a:pt x="1328208" y="2059870"/>
                    </a:lnTo>
                    <a:cubicBezTo>
                      <a:pt x="1328208" y="2051038"/>
                      <a:pt x="1334096" y="2043384"/>
                      <a:pt x="1342633" y="2041323"/>
                    </a:cubicBezTo>
                    <a:cubicBezTo>
                      <a:pt x="1506610" y="2000402"/>
                      <a:pt x="1654985" y="1914440"/>
                      <a:pt x="1772153" y="1792855"/>
                    </a:cubicBezTo>
                    <a:cubicBezTo>
                      <a:pt x="1778335" y="1786673"/>
                      <a:pt x="1788050" y="1785201"/>
                      <a:pt x="1795410" y="1789617"/>
                    </a:cubicBezTo>
                    <a:lnTo>
                      <a:pt x="1996775" y="1905902"/>
                    </a:lnTo>
                    <a:lnTo>
                      <a:pt x="2201378" y="1551158"/>
                    </a:lnTo>
                    <a:lnTo>
                      <a:pt x="2000308" y="1434873"/>
                    </a:lnTo>
                    <a:cubicBezTo>
                      <a:pt x="1992654" y="1430457"/>
                      <a:pt x="1989121" y="1421625"/>
                      <a:pt x="1991476" y="1413088"/>
                    </a:cubicBezTo>
                    <a:cubicBezTo>
                      <a:pt x="2014439" y="1333013"/>
                      <a:pt x="2025920" y="1249405"/>
                      <a:pt x="2025920" y="1164914"/>
                    </a:cubicBezTo>
                    <a:cubicBezTo>
                      <a:pt x="2025920" y="1080423"/>
                      <a:pt x="2014439" y="996816"/>
                      <a:pt x="1991476" y="916446"/>
                    </a:cubicBezTo>
                    <a:cubicBezTo>
                      <a:pt x="1989121" y="907909"/>
                      <a:pt x="1992654" y="899077"/>
                      <a:pt x="2000308" y="894661"/>
                    </a:cubicBezTo>
                    <a:lnTo>
                      <a:pt x="2201378" y="778670"/>
                    </a:lnTo>
                    <a:lnTo>
                      <a:pt x="1996775" y="423926"/>
                    </a:lnTo>
                    <a:lnTo>
                      <a:pt x="1795410" y="540212"/>
                    </a:lnTo>
                    <a:cubicBezTo>
                      <a:pt x="1787756" y="544628"/>
                      <a:pt x="1778041" y="543156"/>
                      <a:pt x="1772153" y="536973"/>
                    </a:cubicBezTo>
                    <a:cubicBezTo>
                      <a:pt x="1654985" y="415683"/>
                      <a:pt x="1506316" y="329720"/>
                      <a:pt x="1342633" y="288505"/>
                    </a:cubicBezTo>
                    <a:cubicBezTo>
                      <a:pt x="1334096" y="286445"/>
                      <a:pt x="1328208" y="278790"/>
                      <a:pt x="1328208" y="269959"/>
                    </a:cubicBezTo>
                    <a:lnTo>
                      <a:pt x="1328208" y="38271"/>
                    </a:lnTo>
                    <a:lnTo>
                      <a:pt x="918707" y="38271"/>
                    </a:lnTo>
                    <a:lnTo>
                      <a:pt x="918707" y="270547"/>
                    </a:lnTo>
                    <a:cubicBezTo>
                      <a:pt x="918707" y="279379"/>
                      <a:pt x="912819" y="287033"/>
                      <a:pt x="904282" y="289094"/>
                    </a:cubicBezTo>
                    <a:cubicBezTo>
                      <a:pt x="740599" y="330015"/>
                      <a:pt x="591930" y="415978"/>
                      <a:pt x="474467" y="537562"/>
                    </a:cubicBezTo>
                    <a:cubicBezTo>
                      <a:pt x="468285" y="543744"/>
                      <a:pt x="458865" y="545216"/>
                      <a:pt x="451210" y="540801"/>
                    </a:cubicBezTo>
                    <a:lnTo>
                      <a:pt x="250140" y="424515"/>
                    </a:lnTo>
                    <a:lnTo>
                      <a:pt x="45242" y="778965"/>
                    </a:lnTo>
                    <a:lnTo>
                      <a:pt x="246313" y="894956"/>
                    </a:lnTo>
                    <a:cubicBezTo>
                      <a:pt x="253967" y="899372"/>
                      <a:pt x="257500" y="908498"/>
                      <a:pt x="255144" y="916741"/>
                    </a:cubicBezTo>
                    <a:cubicBezTo>
                      <a:pt x="232182" y="997699"/>
                      <a:pt x="220406" y="1081307"/>
                      <a:pt x="220406" y="1165209"/>
                    </a:cubicBezTo>
                    <a:cubicBezTo>
                      <a:pt x="220406" y="1249111"/>
                      <a:pt x="232182" y="1332719"/>
                      <a:pt x="255144" y="1413382"/>
                    </a:cubicBezTo>
                    <a:cubicBezTo>
                      <a:pt x="257500" y="1421920"/>
                      <a:pt x="253967" y="1430751"/>
                      <a:pt x="246313" y="1435167"/>
                    </a:cubicBezTo>
                    <a:lnTo>
                      <a:pt x="45242" y="1551453"/>
                    </a:lnTo>
                    <a:lnTo>
                      <a:pt x="249845" y="1906197"/>
                    </a:lnTo>
                    <a:lnTo>
                      <a:pt x="450916" y="1789911"/>
                    </a:lnTo>
                    <a:cubicBezTo>
                      <a:pt x="458570" y="1785495"/>
                      <a:pt x="467991" y="1786967"/>
                      <a:pt x="474173" y="1793150"/>
                    </a:cubicBezTo>
                    <a:cubicBezTo>
                      <a:pt x="591636" y="1914734"/>
                      <a:pt x="740305" y="2000402"/>
                      <a:pt x="903987" y="2041323"/>
                    </a:cubicBezTo>
                    <a:cubicBezTo>
                      <a:pt x="912525" y="2043384"/>
                      <a:pt x="918412" y="2051038"/>
                      <a:pt x="918412" y="2059870"/>
                    </a:cubicBezTo>
                    <a:lnTo>
                      <a:pt x="918412" y="2291852"/>
                    </a:ln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1465843" y="1338090"/>
                <a:ext cx="1342433" cy="1342433"/>
              </a:xfrm>
              <a:custGeom>
                <a:avLst/>
                <a:gdLst>
                  <a:gd name="connsiteX0" fmla="*/ 671217 w 1342433"/>
                  <a:gd name="connsiteY0" fmla="*/ 1342433 h 1342433"/>
                  <a:gd name="connsiteX1" fmla="*/ 0 w 1342433"/>
                  <a:gd name="connsiteY1" fmla="*/ 671217 h 1342433"/>
                  <a:gd name="connsiteX2" fmla="*/ 671217 w 1342433"/>
                  <a:gd name="connsiteY2" fmla="*/ 0 h 1342433"/>
                  <a:gd name="connsiteX3" fmla="*/ 1342433 w 1342433"/>
                  <a:gd name="connsiteY3" fmla="*/ 671217 h 1342433"/>
                  <a:gd name="connsiteX4" fmla="*/ 671217 w 1342433"/>
                  <a:gd name="connsiteY4" fmla="*/ 1342433 h 1342433"/>
                  <a:gd name="connsiteX5" fmla="*/ 671217 w 1342433"/>
                  <a:gd name="connsiteY5" fmla="*/ 38271 h 1342433"/>
                  <a:gd name="connsiteX6" fmla="*/ 38271 w 1342433"/>
                  <a:gd name="connsiteY6" fmla="*/ 671217 h 1342433"/>
                  <a:gd name="connsiteX7" fmla="*/ 671217 w 1342433"/>
                  <a:gd name="connsiteY7" fmla="*/ 1304162 h 1342433"/>
                  <a:gd name="connsiteX8" fmla="*/ 1304162 w 1342433"/>
                  <a:gd name="connsiteY8" fmla="*/ 671217 h 1342433"/>
                  <a:gd name="connsiteX9" fmla="*/ 671217 w 1342433"/>
                  <a:gd name="connsiteY9" fmla="*/ 38271 h 1342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2433" h="1342433">
                    <a:moveTo>
                      <a:pt x="671217" y="1342433"/>
                    </a:moveTo>
                    <a:cubicBezTo>
                      <a:pt x="301164" y="1342433"/>
                      <a:pt x="0" y="1041269"/>
                      <a:pt x="0" y="671217"/>
                    </a:cubicBezTo>
                    <a:cubicBezTo>
                      <a:pt x="0" y="301164"/>
                      <a:pt x="301164" y="0"/>
                      <a:pt x="671217" y="0"/>
                    </a:cubicBezTo>
                    <a:cubicBezTo>
                      <a:pt x="1041269" y="0"/>
                      <a:pt x="1342433" y="301164"/>
                      <a:pt x="1342433" y="671217"/>
                    </a:cubicBezTo>
                    <a:cubicBezTo>
                      <a:pt x="1342433" y="1041269"/>
                      <a:pt x="1041269" y="1342433"/>
                      <a:pt x="671217" y="1342433"/>
                    </a:cubicBezTo>
                    <a:close/>
                    <a:moveTo>
                      <a:pt x="671217" y="38271"/>
                    </a:moveTo>
                    <a:cubicBezTo>
                      <a:pt x="322066" y="38271"/>
                      <a:pt x="38271" y="322361"/>
                      <a:pt x="38271" y="671217"/>
                    </a:cubicBezTo>
                    <a:cubicBezTo>
                      <a:pt x="38271" y="1020367"/>
                      <a:pt x="322361" y="1304162"/>
                      <a:pt x="671217" y="1304162"/>
                    </a:cubicBezTo>
                    <a:cubicBezTo>
                      <a:pt x="1020367" y="1304162"/>
                      <a:pt x="1304162" y="1020073"/>
                      <a:pt x="1304162" y="671217"/>
                    </a:cubicBezTo>
                    <a:cubicBezTo>
                      <a:pt x="1304162" y="322066"/>
                      <a:pt x="1020367" y="38271"/>
                      <a:pt x="671217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1791147" y="1673110"/>
                <a:ext cx="691235" cy="459253"/>
              </a:xfrm>
              <a:custGeom>
                <a:avLst/>
                <a:gdLst>
                  <a:gd name="connsiteX0" fmla="*/ 531086 w 691235"/>
                  <a:gd name="connsiteY0" fmla="*/ 459254 h 459253"/>
                  <a:gd name="connsiteX1" fmla="*/ 160150 w 691235"/>
                  <a:gd name="connsiteY1" fmla="*/ 459254 h 459253"/>
                  <a:gd name="connsiteX2" fmla="*/ 0 w 691235"/>
                  <a:gd name="connsiteY2" fmla="*/ 299104 h 459253"/>
                  <a:gd name="connsiteX3" fmla="*/ 56229 w 691235"/>
                  <a:gd name="connsiteY3" fmla="*/ 178108 h 459253"/>
                  <a:gd name="connsiteX4" fmla="*/ 55346 w 691235"/>
                  <a:gd name="connsiteY4" fmla="*/ 161916 h 459253"/>
                  <a:gd name="connsiteX5" fmla="*/ 217262 w 691235"/>
                  <a:gd name="connsiteY5" fmla="*/ 0 h 459253"/>
                  <a:gd name="connsiteX6" fmla="*/ 365637 w 691235"/>
                  <a:gd name="connsiteY6" fmla="*/ 97150 h 459253"/>
                  <a:gd name="connsiteX7" fmla="*/ 462786 w 691235"/>
                  <a:gd name="connsiteY7" fmla="*/ 64767 h 459253"/>
                  <a:gd name="connsiteX8" fmla="*/ 610572 w 691235"/>
                  <a:gd name="connsiteY8" fmla="*/ 160444 h 459253"/>
                  <a:gd name="connsiteX9" fmla="*/ 691235 w 691235"/>
                  <a:gd name="connsiteY9" fmla="*/ 299104 h 459253"/>
                  <a:gd name="connsiteX10" fmla="*/ 531086 w 691235"/>
                  <a:gd name="connsiteY10" fmla="*/ 459254 h 459253"/>
                  <a:gd name="connsiteX11" fmla="*/ 216968 w 691235"/>
                  <a:gd name="connsiteY11" fmla="*/ 38271 h 459253"/>
                  <a:gd name="connsiteX12" fmla="*/ 93617 w 691235"/>
                  <a:gd name="connsiteY12" fmla="*/ 161916 h 459253"/>
                  <a:gd name="connsiteX13" fmla="*/ 95383 w 691235"/>
                  <a:gd name="connsiteY13" fmla="*/ 183113 h 459253"/>
                  <a:gd name="connsiteX14" fmla="*/ 88024 w 691235"/>
                  <a:gd name="connsiteY14" fmla="*/ 201659 h 459253"/>
                  <a:gd name="connsiteX15" fmla="*/ 38271 w 691235"/>
                  <a:gd name="connsiteY15" fmla="*/ 299104 h 459253"/>
                  <a:gd name="connsiteX16" fmla="*/ 160150 w 691235"/>
                  <a:gd name="connsiteY16" fmla="*/ 420982 h 459253"/>
                  <a:gd name="connsiteX17" fmla="*/ 531086 w 691235"/>
                  <a:gd name="connsiteY17" fmla="*/ 420982 h 459253"/>
                  <a:gd name="connsiteX18" fmla="*/ 652670 w 691235"/>
                  <a:gd name="connsiteY18" fmla="*/ 299104 h 459253"/>
                  <a:gd name="connsiteX19" fmla="*/ 586432 w 691235"/>
                  <a:gd name="connsiteY19" fmla="*/ 190767 h 459253"/>
                  <a:gd name="connsiteX20" fmla="*/ 577600 w 691235"/>
                  <a:gd name="connsiteY20" fmla="*/ 180757 h 459253"/>
                  <a:gd name="connsiteX21" fmla="*/ 462492 w 691235"/>
                  <a:gd name="connsiteY21" fmla="*/ 102449 h 459253"/>
                  <a:gd name="connsiteX22" fmla="*/ 370641 w 691235"/>
                  <a:gd name="connsiteY22" fmla="*/ 143370 h 459253"/>
                  <a:gd name="connsiteX23" fmla="*/ 351506 w 691235"/>
                  <a:gd name="connsiteY23" fmla="*/ 148963 h 459253"/>
                  <a:gd name="connsiteX24" fmla="*/ 337669 w 691235"/>
                  <a:gd name="connsiteY24" fmla="*/ 134538 h 459253"/>
                  <a:gd name="connsiteX25" fmla="*/ 216968 w 691235"/>
                  <a:gd name="connsiteY25" fmla="*/ 38271 h 459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91235" h="459253">
                    <a:moveTo>
                      <a:pt x="531086" y="459254"/>
                    </a:moveTo>
                    <a:lnTo>
                      <a:pt x="160150" y="459254"/>
                    </a:lnTo>
                    <a:cubicBezTo>
                      <a:pt x="71832" y="459254"/>
                      <a:pt x="0" y="387422"/>
                      <a:pt x="0" y="299104"/>
                    </a:cubicBezTo>
                    <a:cubicBezTo>
                      <a:pt x="0" y="252590"/>
                      <a:pt x="20902" y="208136"/>
                      <a:pt x="56229" y="178108"/>
                    </a:cubicBezTo>
                    <a:cubicBezTo>
                      <a:pt x="55640" y="172514"/>
                      <a:pt x="55346" y="167215"/>
                      <a:pt x="55346" y="161916"/>
                    </a:cubicBezTo>
                    <a:cubicBezTo>
                      <a:pt x="55346" y="72715"/>
                      <a:pt x="127767" y="0"/>
                      <a:pt x="217262" y="0"/>
                    </a:cubicBezTo>
                    <a:cubicBezTo>
                      <a:pt x="282029" y="0"/>
                      <a:pt x="340319" y="39449"/>
                      <a:pt x="365637" y="97150"/>
                    </a:cubicBezTo>
                    <a:cubicBezTo>
                      <a:pt x="393604" y="76248"/>
                      <a:pt x="427459" y="64767"/>
                      <a:pt x="462786" y="64767"/>
                    </a:cubicBezTo>
                    <a:cubicBezTo>
                      <a:pt x="527258" y="64767"/>
                      <a:pt x="584371" y="102154"/>
                      <a:pt x="610572" y="160444"/>
                    </a:cubicBezTo>
                    <a:cubicBezTo>
                      <a:pt x="660619" y="189295"/>
                      <a:pt x="691235" y="241697"/>
                      <a:pt x="691235" y="299104"/>
                    </a:cubicBezTo>
                    <a:cubicBezTo>
                      <a:pt x="690941" y="387422"/>
                      <a:pt x="619109" y="459254"/>
                      <a:pt x="531086" y="459254"/>
                    </a:cubicBezTo>
                    <a:close/>
                    <a:moveTo>
                      <a:pt x="216968" y="38271"/>
                    </a:moveTo>
                    <a:cubicBezTo>
                      <a:pt x="148963" y="38271"/>
                      <a:pt x="93617" y="93617"/>
                      <a:pt x="93617" y="161916"/>
                    </a:cubicBezTo>
                    <a:cubicBezTo>
                      <a:pt x="93617" y="168982"/>
                      <a:pt x="94206" y="175753"/>
                      <a:pt x="95383" y="183113"/>
                    </a:cubicBezTo>
                    <a:cubicBezTo>
                      <a:pt x="96561" y="190178"/>
                      <a:pt x="93617" y="197538"/>
                      <a:pt x="88024" y="201659"/>
                    </a:cubicBezTo>
                    <a:cubicBezTo>
                      <a:pt x="56818" y="224622"/>
                      <a:pt x="38271" y="261127"/>
                      <a:pt x="38271" y="299104"/>
                    </a:cubicBezTo>
                    <a:cubicBezTo>
                      <a:pt x="38271" y="366225"/>
                      <a:pt x="93028" y="420982"/>
                      <a:pt x="160150" y="420982"/>
                    </a:cubicBezTo>
                    <a:lnTo>
                      <a:pt x="531086" y="420982"/>
                    </a:lnTo>
                    <a:cubicBezTo>
                      <a:pt x="598207" y="420982"/>
                      <a:pt x="652670" y="366225"/>
                      <a:pt x="652670" y="299104"/>
                    </a:cubicBezTo>
                    <a:cubicBezTo>
                      <a:pt x="652670" y="253767"/>
                      <a:pt x="627352" y="212258"/>
                      <a:pt x="586432" y="190767"/>
                    </a:cubicBezTo>
                    <a:cubicBezTo>
                      <a:pt x="582310" y="188706"/>
                      <a:pt x="579072" y="185173"/>
                      <a:pt x="577600" y="180757"/>
                    </a:cubicBezTo>
                    <a:cubicBezTo>
                      <a:pt x="558758" y="133360"/>
                      <a:pt x="513422" y="102449"/>
                      <a:pt x="462492" y="102449"/>
                    </a:cubicBezTo>
                    <a:cubicBezTo>
                      <a:pt x="427459" y="102449"/>
                      <a:pt x="393898" y="117463"/>
                      <a:pt x="370641" y="143370"/>
                    </a:cubicBezTo>
                    <a:cubicBezTo>
                      <a:pt x="365931" y="148669"/>
                      <a:pt x="358277" y="150729"/>
                      <a:pt x="351506" y="148963"/>
                    </a:cubicBezTo>
                    <a:cubicBezTo>
                      <a:pt x="344440" y="147197"/>
                      <a:pt x="339141" y="141603"/>
                      <a:pt x="337669" y="134538"/>
                    </a:cubicBezTo>
                    <a:cubicBezTo>
                      <a:pt x="325305" y="78897"/>
                      <a:pt x="274669" y="38271"/>
                      <a:pt x="216968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2219043" y="1828499"/>
                <a:ext cx="106802" cy="62462"/>
              </a:xfrm>
              <a:custGeom>
                <a:avLst/>
                <a:gdLst>
                  <a:gd name="connsiteX0" fmla="*/ 87881 w 106802"/>
                  <a:gd name="connsiteY0" fmla="*/ 62462 h 62462"/>
                  <a:gd name="connsiteX1" fmla="*/ 73456 w 106802"/>
                  <a:gd name="connsiteY1" fmla="*/ 55986 h 62462"/>
                  <a:gd name="connsiteX2" fmla="*/ 26059 w 106802"/>
                  <a:gd name="connsiteY2" fmla="*/ 40088 h 62462"/>
                  <a:gd name="connsiteX3" fmla="*/ 1330 w 106802"/>
                  <a:gd name="connsiteY3" fmla="*/ 29196 h 62462"/>
                  <a:gd name="connsiteX4" fmla="*/ 11928 w 106802"/>
                  <a:gd name="connsiteY4" fmla="*/ 4467 h 62462"/>
                  <a:gd name="connsiteX5" fmla="*/ 102012 w 106802"/>
                  <a:gd name="connsiteY5" fmla="*/ 30668 h 62462"/>
                  <a:gd name="connsiteX6" fmla="*/ 100246 w 106802"/>
                  <a:gd name="connsiteY6" fmla="*/ 57752 h 62462"/>
                  <a:gd name="connsiteX7" fmla="*/ 87881 w 106802"/>
                  <a:gd name="connsiteY7" fmla="*/ 62462 h 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802" h="62462">
                    <a:moveTo>
                      <a:pt x="87881" y="62462"/>
                    </a:moveTo>
                    <a:cubicBezTo>
                      <a:pt x="82582" y="62462"/>
                      <a:pt x="77283" y="60402"/>
                      <a:pt x="73456" y="55986"/>
                    </a:cubicBezTo>
                    <a:cubicBezTo>
                      <a:pt x="51671" y="31551"/>
                      <a:pt x="28708" y="38911"/>
                      <a:pt x="26059" y="40088"/>
                    </a:cubicBezTo>
                    <a:cubicBezTo>
                      <a:pt x="16344" y="43916"/>
                      <a:pt x="5157" y="38911"/>
                      <a:pt x="1330" y="29196"/>
                    </a:cubicBezTo>
                    <a:cubicBezTo>
                      <a:pt x="-2498" y="19481"/>
                      <a:pt x="2213" y="8588"/>
                      <a:pt x="11928" y="4467"/>
                    </a:cubicBezTo>
                    <a:cubicBezTo>
                      <a:pt x="13988" y="3584"/>
                      <a:pt x="61680" y="-14963"/>
                      <a:pt x="102012" y="30668"/>
                    </a:cubicBezTo>
                    <a:cubicBezTo>
                      <a:pt x="109077" y="38616"/>
                      <a:pt x="108194" y="50687"/>
                      <a:pt x="100246" y="57752"/>
                    </a:cubicBezTo>
                    <a:cubicBezTo>
                      <a:pt x="97007" y="60990"/>
                      <a:pt x="92297" y="62462"/>
                      <a:pt x="87881" y="62462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928667" y="1770798"/>
                <a:ext cx="106684" cy="62462"/>
              </a:xfrm>
              <a:custGeom>
                <a:avLst/>
                <a:gdLst>
                  <a:gd name="connsiteX0" fmla="*/ 19097 w 106684"/>
                  <a:gd name="connsiteY0" fmla="*/ 62462 h 62462"/>
                  <a:gd name="connsiteX1" fmla="*/ 6438 w 106684"/>
                  <a:gd name="connsiteY1" fmla="*/ 57752 h 62462"/>
                  <a:gd name="connsiteX2" fmla="*/ 4672 w 106684"/>
                  <a:gd name="connsiteY2" fmla="*/ 30668 h 62462"/>
                  <a:gd name="connsiteX3" fmla="*/ 94756 w 106684"/>
                  <a:gd name="connsiteY3" fmla="*/ 4467 h 62462"/>
                  <a:gd name="connsiteX4" fmla="*/ 105355 w 106684"/>
                  <a:gd name="connsiteY4" fmla="*/ 29490 h 62462"/>
                  <a:gd name="connsiteX5" fmla="*/ 80625 w 106684"/>
                  <a:gd name="connsiteY5" fmla="*/ 40088 h 62462"/>
                  <a:gd name="connsiteX6" fmla="*/ 33523 w 106684"/>
                  <a:gd name="connsiteY6" fmla="*/ 55986 h 62462"/>
                  <a:gd name="connsiteX7" fmla="*/ 19097 w 106684"/>
                  <a:gd name="connsiteY7" fmla="*/ 62462 h 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84" h="62462">
                    <a:moveTo>
                      <a:pt x="19097" y="62462"/>
                    </a:moveTo>
                    <a:cubicBezTo>
                      <a:pt x="14681" y="62462"/>
                      <a:pt x="9971" y="60990"/>
                      <a:pt x="6438" y="57752"/>
                    </a:cubicBezTo>
                    <a:cubicBezTo>
                      <a:pt x="-1510" y="50687"/>
                      <a:pt x="-2099" y="38616"/>
                      <a:pt x="4672" y="30668"/>
                    </a:cubicBezTo>
                    <a:cubicBezTo>
                      <a:pt x="45004" y="-14963"/>
                      <a:pt x="92696" y="3584"/>
                      <a:pt x="94756" y="4467"/>
                    </a:cubicBezTo>
                    <a:cubicBezTo>
                      <a:pt x="104471" y="8294"/>
                      <a:pt x="109182" y="19481"/>
                      <a:pt x="105355" y="29490"/>
                    </a:cubicBezTo>
                    <a:cubicBezTo>
                      <a:pt x="101527" y="39205"/>
                      <a:pt x="90341" y="43916"/>
                      <a:pt x="80625" y="40088"/>
                    </a:cubicBezTo>
                    <a:cubicBezTo>
                      <a:pt x="77976" y="39205"/>
                      <a:pt x="55013" y="31845"/>
                      <a:pt x="33523" y="55986"/>
                    </a:cubicBezTo>
                    <a:cubicBezTo>
                      <a:pt x="29695" y="60107"/>
                      <a:pt x="24396" y="62462"/>
                      <a:pt x="19097" y="62462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993984" y="2094092"/>
                <a:ext cx="38271" cy="185467"/>
              </a:xfrm>
              <a:custGeom>
                <a:avLst/>
                <a:gdLst>
                  <a:gd name="connsiteX0" fmla="*/ 19136 w 38271"/>
                  <a:gd name="connsiteY0" fmla="*/ 185468 h 185467"/>
                  <a:gd name="connsiteX1" fmla="*/ 0 w 38271"/>
                  <a:gd name="connsiteY1" fmla="*/ 166332 h 185467"/>
                  <a:gd name="connsiteX2" fmla="*/ 0 w 38271"/>
                  <a:gd name="connsiteY2" fmla="*/ 19136 h 185467"/>
                  <a:gd name="connsiteX3" fmla="*/ 19136 w 38271"/>
                  <a:gd name="connsiteY3" fmla="*/ 0 h 185467"/>
                  <a:gd name="connsiteX4" fmla="*/ 38271 w 38271"/>
                  <a:gd name="connsiteY4" fmla="*/ 19136 h 185467"/>
                  <a:gd name="connsiteX5" fmla="*/ 38271 w 38271"/>
                  <a:gd name="connsiteY5" fmla="*/ 166332 h 185467"/>
                  <a:gd name="connsiteX6" fmla="*/ 19136 w 38271"/>
                  <a:gd name="connsiteY6" fmla="*/ 185468 h 18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71" h="185467">
                    <a:moveTo>
                      <a:pt x="19136" y="185468"/>
                    </a:moveTo>
                    <a:cubicBezTo>
                      <a:pt x="8537" y="185468"/>
                      <a:pt x="0" y="176930"/>
                      <a:pt x="0" y="166332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cubicBezTo>
                      <a:pt x="29734" y="0"/>
                      <a:pt x="38271" y="8537"/>
                      <a:pt x="38271" y="19136"/>
                    </a:cubicBezTo>
                    <a:lnTo>
                      <a:pt x="38271" y="166332"/>
                    </a:lnTo>
                    <a:cubicBezTo>
                      <a:pt x="38271" y="176930"/>
                      <a:pt x="29734" y="185468"/>
                      <a:pt x="19136" y="185468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2240097" y="2094092"/>
                <a:ext cx="38271" cy="185467"/>
              </a:xfrm>
              <a:custGeom>
                <a:avLst/>
                <a:gdLst>
                  <a:gd name="connsiteX0" fmla="*/ 19136 w 38271"/>
                  <a:gd name="connsiteY0" fmla="*/ 185468 h 185467"/>
                  <a:gd name="connsiteX1" fmla="*/ 0 w 38271"/>
                  <a:gd name="connsiteY1" fmla="*/ 166332 h 185467"/>
                  <a:gd name="connsiteX2" fmla="*/ 0 w 38271"/>
                  <a:gd name="connsiteY2" fmla="*/ 19136 h 185467"/>
                  <a:gd name="connsiteX3" fmla="*/ 19136 w 38271"/>
                  <a:gd name="connsiteY3" fmla="*/ 0 h 185467"/>
                  <a:gd name="connsiteX4" fmla="*/ 38271 w 38271"/>
                  <a:gd name="connsiteY4" fmla="*/ 19136 h 185467"/>
                  <a:gd name="connsiteX5" fmla="*/ 38271 w 38271"/>
                  <a:gd name="connsiteY5" fmla="*/ 166332 h 185467"/>
                  <a:gd name="connsiteX6" fmla="*/ 19136 w 38271"/>
                  <a:gd name="connsiteY6" fmla="*/ 185468 h 185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71" h="185467">
                    <a:moveTo>
                      <a:pt x="19136" y="185468"/>
                    </a:moveTo>
                    <a:cubicBezTo>
                      <a:pt x="8537" y="185468"/>
                      <a:pt x="0" y="176930"/>
                      <a:pt x="0" y="166332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cubicBezTo>
                      <a:pt x="29734" y="0"/>
                      <a:pt x="38271" y="8537"/>
                      <a:pt x="38271" y="19136"/>
                    </a:cubicBezTo>
                    <a:lnTo>
                      <a:pt x="38271" y="166332"/>
                    </a:lnTo>
                    <a:cubicBezTo>
                      <a:pt x="38271" y="176930"/>
                      <a:pt x="29734" y="185468"/>
                      <a:pt x="19136" y="185468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2437635" y="1994882"/>
                <a:ext cx="101271" cy="169570"/>
              </a:xfrm>
              <a:custGeom>
                <a:avLst/>
                <a:gdLst>
                  <a:gd name="connsiteX0" fmla="*/ 82136 w 101271"/>
                  <a:gd name="connsiteY0" fmla="*/ 169570 h 169570"/>
                  <a:gd name="connsiteX1" fmla="*/ 63000 w 101271"/>
                  <a:gd name="connsiteY1" fmla="*/ 150435 h 169570"/>
                  <a:gd name="connsiteX2" fmla="*/ 63000 w 101271"/>
                  <a:gd name="connsiteY2" fmla="*/ 38271 h 169570"/>
                  <a:gd name="connsiteX3" fmla="*/ 19136 w 101271"/>
                  <a:gd name="connsiteY3" fmla="*/ 38271 h 169570"/>
                  <a:gd name="connsiteX4" fmla="*/ 0 w 101271"/>
                  <a:gd name="connsiteY4" fmla="*/ 19136 h 169570"/>
                  <a:gd name="connsiteX5" fmla="*/ 19136 w 101271"/>
                  <a:gd name="connsiteY5" fmla="*/ 0 h 169570"/>
                  <a:gd name="connsiteX6" fmla="*/ 82136 w 101271"/>
                  <a:gd name="connsiteY6" fmla="*/ 0 h 169570"/>
                  <a:gd name="connsiteX7" fmla="*/ 101271 w 101271"/>
                  <a:gd name="connsiteY7" fmla="*/ 19136 h 169570"/>
                  <a:gd name="connsiteX8" fmla="*/ 101271 w 101271"/>
                  <a:gd name="connsiteY8" fmla="*/ 150435 h 169570"/>
                  <a:gd name="connsiteX9" fmla="*/ 82136 w 101271"/>
                  <a:gd name="connsiteY9" fmla="*/ 169570 h 16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71" h="169570">
                    <a:moveTo>
                      <a:pt x="82136" y="169570"/>
                    </a:moveTo>
                    <a:cubicBezTo>
                      <a:pt x="71538" y="169570"/>
                      <a:pt x="63000" y="161033"/>
                      <a:pt x="63000" y="150435"/>
                    </a:cubicBezTo>
                    <a:lnTo>
                      <a:pt x="63000" y="38271"/>
                    </a:lnTo>
                    <a:lnTo>
                      <a:pt x="19136" y="38271"/>
                    </a:lnTo>
                    <a:cubicBezTo>
                      <a:pt x="8537" y="38271"/>
                      <a:pt x="0" y="29734"/>
                      <a:pt x="0" y="19136"/>
                    </a:cubicBezTo>
                    <a:cubicBezTo>
                      <a:pt x="0" y="8537"/>
                      <a:pt x="8537" y="0"/>
                      <a:pt x="19136" y="0"/>
                    </a:cubicBezTo>
                    <a:lnTo>
                      <a:pt x="82136" y="0"/>
                    </a:lnTo>
                    <a:cubicBezTo>
                      <a:pt x="92734" y="0"/>
                      <a:pt x="101271" y="8537"/>
                      <a:pt x="101271" y="19136"/>
                    </a:cubicBezTo>
                    <a:lnTo>
                      <a:pt x="101271" y="150435"/>
                    </a:lnTo>
                    <a:cubicBezTo>
                      <a:pt x="101271" y="161033"/>
                      <a:pt x="92734" y="169570"/>
                      <a:pt x="82136" y="169570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730208" y="1994882"/>
                <a:ext cx="101271" cy="169570"/>
              </a:xfrm>
              <a:custGeom>
                <a:avLst/>
                <a:gdLst>
                  <a:gd name="connsiteX0" fmla="*/ 19136 w 101271"/>
                  <a:gd name="connsiteY0" fmla="*/ 169570 h 169570"/>
                  <a:gd name="connsiteX1" fmla="*/ 0 w 101271"/>
                  <a:gd name="connsiteY1" fmla="*/ 150435 h 169570"/>
                  <a:gd name="connsiteX2" fmla="*/ 0 w 101271"/>
                  <a:gd name="connsiteY2" fmla="*/ 19136 h 169570"/>
                  <a:gd name="connsiteX3" fmla="*/ 19136 w 101271"/>
                  <a:gd name="connsiteY3" fmla="*/ 0 h 169570"/>
                  <a:gd name="connsiteX4" fmla="*/ 82136 w 101271"/>
                  <a:gd name="connsiteY4" fmla="*/ 0 h 169570"/>
                  <a:gd name="connsiteX5" fmla="*/ 101271 w 101271"/>
                  <a:gd name="connsiteY5" fmla="*/ 19136 h 169570"/>
                  <a:gd name="connsiteX6" fmla="*/ 82136 w 101271"/>
                  <a:gd name="connsiteY6" fmla="*/ 38271 h 169570"/>
                  <a:gd name="connsiteX7" fmla="*/ 37977 w 101271"/>
                  <a:gd name="connsiteY7" fmla="*/ 38271 h 169570"/>
                  <a:gd name="connsiteX8" fmla="*/ 37977 w 101271"/>
                  <a:gd name="connsiteY8" fmla="*/ 150435 h 169570"/>
                  <a:gd name="connsiteX9" fmla="*/ 19136 w 101271"/>
                  <a:gd name="connsiteY9" fmla="*/ 169570 h 16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1271" h="169570">
                    <a:moveTo>
                      <a:pt x="19136" y="169570"/>
                    </a:moveTo>
                    <a:cubicBezTo>
                      <a:pt x="8537" y="169570"/>
                      <a:pt x="0" y="161033"/>
                      <a:pt x="0" y="150435"/>
                    </a:cubicBezTo>
                    <a:lnTo>
                      <a:pt x="0" y="19136"/>
                    </a:lnTo>
                    <a:cubicBezTo>
                      <a:pt x="0" y="8537"/>
                      <a:pt x="8537" y="0"/>
                      <a:pt x="19136" y="0"/>
                    </a:cubicBezTo>
                    <a:lnTo>
                      <a:pt x="82136" y="0"/>
                    </a:lnTo>
                    <a:cubicBezTo>
                      <a:pt x="92734" y="0"/>
                      <a:pt x="101271" y="8537"/>
                      <a:pt x="101271" y="19136"/>
                    </a:cubicBezTo>
                    <a:cubicBezTo>
                      <a:pt x="101271" y="29734"/>
                      <a:pt x="92734" y="38271"/>
                      <a:pt x="82136" y="38271"/>
                    </a:cubicBezTo>
                    <a:lnTo>
                      <a:pt x="37977" y="38271"/>
                    </a:lnTo>
                    <a:lnTo>
                      <a:pt x="37977" y="150435"/>
                    </a:lnTo>
                    <a:cubicBezTo>
                      <a:pt x="38271" y="161033"/>
                      <a:pt x="29734" y="169570"/>
                      <a:pt x="19136" y="169570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2459420" y="2138546"/>
                <a:ext cx="120701" cy="120995"/>
              </a:xfrm>
              <a:custGeom>
                <a:avLst/>
                <a:gdLst>
                  <a:gd name="connsiteX0" fmla="*/ 60351 w 120701"/>
                  <a:gd name="connsiteY0" fmla="*/ 120996 h 120995"/>
                  <a:gd name="connsiteX1" fmla="*/ 0 w 120701"/>
                  <a:gd name="connsiteY1" fmla="*/ 60645 h 120995"/>
                  <a:gd name="connsiteX2" fmla="*/ 60351 w 120701"/>
                  <a:gd name="connsiteY2" fmla="*/ 0 h 120995"/>
                  <a:gd name="connsiteX3" fmla="*/ 120701 w 120701"/>
                  <a:gd name="connsiteY3" fmla="*/ 60645 h 120995"/>
                  <a:gd name="connsiteX4" fmla="*/ 60351 w 120701"/>
                  <a:gd name="connsiteY4" fmla="*/ 120996 h 120995"/>
                  <a:gd name="connsiteX5" fmla="*/ 60351 w 120701"/>
                  <a:gd name="connsiteY5" fmla="*/ 38271 h 120995"/>
                  <a:gd name="connsiteX6" fmla="*/ 38271 w 120701"/>
                  <a:gd name="connsiteY6" fmla="*/ 60645 h 120995"/>
                  <a:gd name="connsiteX7" fmla="*/ 60351 w 120701"/>
                  <a:gd name="connsiteY7" fmla="*/ 82724 h 120995"/>
                  <a:gd name="connsiteX8" fmla="*/ 82430 w 120701"/>
                  <a:gd name="connsiteY8" fmla="*/ 60645 h 120995"/>
                  <a:gd name="connsiteX9" fmla="*/ 60351 w 120701"/>
                  <a:gd name="connsiteY9" fmla="*/ 38271 h 12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995">
                    <a:moveTo>
                      <a:pt x="60351" y="120996"/>
                    </a:moveTo>
                    <a:cubicBezTo>
                      <a:pt x="27084" y="120996"/>
                      <a:pt x="0" y="93911"/>
                      <a:pt x="0" y="60645"/>
                    </a:cubicBezTo>
                    <a:cubicBezTo>
                      <a:pt x="0" y="27379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645"/>
                    </a:cubicBezTo>
                    <a:cubicBezTo>
                      <a:pt x="120701" y="93911"/>
                      <a:pt x="93617" y="120996"/>
                      <a:pt x="60351" y="120996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8280"/>
                      <a:pt x="38271" y="60645"/>
                    </a:cubicBezTo>
                    <a:cubicBezTo>
                      <a:pt x="38271" y="72715"/>
                      <a:pt x="48280" y="82724"/>
                      <a:pt x="60351" y="82724"/>
                    </a:cubicBezTo>
                    <a:cubicBezTo>
                      <a:pt x="72421" y="82724"/>
                      <a:pt x="82430" y="73010"/>
                      <a:pt x="82430" y="60645"/>
                    </a:cubicBezTo>
                    <a:cubicBezTo>
                      <a:pt x="82430" y="48280"/>
                      <a:pt x="72421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2198882" y="2241289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271 h 120701"/>
                  <a:gd name="connsiteX6" fmla="*/ 38271 w 120701"/>
                  <a:gd name="connsiteY6" fmla="*/ 60351 h 120701"/>
                  <a:gd name="connsiteX7" fmla="*/ 60351 w 120701"/>
                  <a:gd name="connsiteY7" fmla="*/ 82430 h 120701"/>
                  <a:gd name="connsiteX8" fmla="*/ 82430 w 120701"/>
                  <a:gd name="connsiteY8" fmla="*/ 60351 h 120701"/>
                  <a:gd name="connsiteX9" fmla="*/ 60351 w 120701"/>
                  <a:gd name="connsiteY9" fmla="*/ 38271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7986"/>
                      <a:pt x="38271" y="60351"/>
                    </a:cubicBezTo>
                    <a:cubicBezTo>
                      <a:pt x="38271" y="72421"/>
                      <a:pt x="48281" y="82430"/>
                      <a:pt x="60351" y="82430"/>
                    </a:cubicBezTo>
                    <a:cubicBezTo>
                      <a:pt x="72421" y="82430"/>
                      <a:pt x="82430" y="72715"/>
                      <a:pt x="82430" y="60351"/>
                    </a:cubicBezTo>
                    <a:cubicBezTo>
                      <a:pt x="82430" y="47986"/>
                      <a:pt x="72715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952769" y="2241289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271 h 120701"/>
                  <a:gd name="connsiteX6" fmla="*/ 38271 w 120701"/>
                  <a:gd name="connsiteY6" fmla="*/ 60351 h 120701"/>
                  <a:gd name="connsiteX7" fmla="*/ 60351 w 120701"/>
                  <a:gd name="connsiteY7" fmla="*/ 82430 h 120701"/>
                  <a:gd name="connsiteX8" fmla="*/ 82430 w 120701"/>
                  <a:gd name="connsiteY8" fmla="*/ 60351 h 120701"/>
                  <a:gd name="connsiteX9" fmla="*/ 60351 w 120701"/>
                  <a:gd name="connsiteY9" fmla="*/ 38271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271"/>
                    </a:moveTo>
                    <a:cubicBezTo>
                      <a:pt x="47986" y="38271"/>
                      <a:pt x="38271" y="47986"/>
                      <a:pt x="38271" y="60351"/>
                    </a:cubicBezTo>
                    <a:cubicBezTo>
                      <a:pt x="38271" y="72421"/>
                      <a:pt x="48281" y="82430"/>
                      <a:pt x="60351" y="82430"/>
                    </a:cubicBezTo>
                    <a:cubicBezTo>
                      <a:pt x="72421" y="82430"/>
                      <a:pt x="82430" y="72715"/>
                      <a:pt x="82430" y="60351"/>
                    </a:cubicBezTo>
                    <a:cubicBezTo>
                      <a:pt x="82430" y="47986"/>
                      <a:pt x="72715" y="38271"/>
                      <a:pt x="60351" y="38271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688993" y="2125887"/>
                <a:ext cx="120701" cy="120701"/>
              </a:xfrm>
              <a:custGeom>
                <a:avLst/>
                <a:gdLst>
                  <a:gd name="connsiteX0" fmla="*/ 60351 w 120701"/>
                  <a:gd name="connsiteY0" fmla="*/ 120701 h 120701"/>
                  <a:gd name="connsiteX1" fmla="*/ 0 w 120701"/>
                  <a:gd name="connsiteY1" fmla="*/ 60351 h 120701"/>
                  <a:gd name="connsiteX2" fmla="*/ 60351 w 120701"/>
                  <a:gd name="connsiteY2" fmla="*/ 0 h 120701"/>
                  <a:gd name="connsiteX3" fmla="*/ 120701 w 120701"/>
                  <a:gd name="connsiteY3" fmla="*/ 60351 h 120701"/>
                  <a:gd name="connsiteX4" fmla="*/ 60351 w 120701"/>
                  <a:gd name="connsiteY4" fmla="*/ 120701 h 120701"/>
                  <a:gd name="connsiteX5" fmla="*/ 60351 w 120701"/>
                  <a:gd name="connsiteY5" fmla="*/ 38565 h 120701"/>
                  <a:gd name="connsiteX6" fmla="*/ 38271 w 120701"/>
                  <a:gd name="connsiteY6" fmla="*/ 60645 h 120701"/>
                  <a:gd name="connsiteX7" fmla="*/ 60351 w 120701"/>
                  <a:gd name="connsiteY7" fmla="*/ 82724 h 120701"/>
                  <a:gd name="connsiteX8" fmla="*/ 82430 w 120701"/>
                  <a:gd name="connsiteY8" fmla="*/ 60645 h 120701"/>
                  <a:gd name="connsiteX9" fmla="*/ 60351 w 120701"/>
                  <a:gd name="connsiteY9" fmla="*/ 38565 h 12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701" h="120701">
                    <a:moveTo>
                      <a:pt x="60351" y="120701"/>
                    </a:moveTo>
                    <a:cubicBezTo>
                      <a:pt x="27084" y="120701"/>
                      <a:pt x="0" y="93617"/>
                      <a:pt x="0" y="60351"/>
                    </a:cubicBezTo>
                    <a:cubicBezTo>
                      <a:pt x="0" y="27084"/>
                      <a:pt x="27084" y="0"/>
                      <a:pt x="60351" y="0"/>
                    </a:cubicBezTo>
                    <a:cubicBezTo>
                      <a:pt x="93617" y="0"/>
                      <a:pt x="120701" y="27084"/>
                      <a:pt x="120701" y="60351"/>
                    </a:cubicBezTo>
                    <a:cubicBezTo>
                      <a:pt x="120701" y="93617"/>
                      <a:pt x="93617" y="120701"/>
                      <a:pt x="60351" y="120701"/>
                    </a:cubicBezTo>
                    <a:close/>
                    <a:moveTo>
                      <a:pt x="60351" y="38565"/>
                    </a:moveTo>
                    <a:cubicBezTo>
                      <a:pt x="47986" y="38565"/>
                      <a:pt x="38271" y="48280"/>
                      <a:pt x="38271" y="60645"/>
                    </a:cubicBezTo>
                    <a:cubicBezTo>
                      <a:pt x="38271" y="72715"/>
                      <a:pt x="48280" y="82724"/>
                      <a:pt x="60351" y="82724"/>
                    </a:cubicBezTo>
                    <a:cubicBezTo>
                      <a:pt x="72421" y="82724"/>
                      <a:pt x="82430" y="72715"/>
                      <a:pt x="82430" y="60645"/>
                    </a:cubicBezTo>
                    <a:cubicBezTo>
                      <a:pt x="82430" y="47986"/>
                      <a:pt x="72715" y="38565"/>
                      <a:pt x="60351" y="38565"/>
                    </a:cubicBezTo>
                    <a:close/>
                  </a:path>
                </a:pathLst>
              </a:custGeom>
              <a:grpFill/>
              <a:ln w="29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0292722" y="1582617"/>
            <a:ext cx="939478" cy="1031679"/>
            <a:chOff x="16209" y="2492"/>
            <a:chExt cx="1479" cy="1625"/>
          </a:xfrm>
        </p:grpSpPr>
        <p:sp>
          <p:nvSpPr>
            <p:cNvPr id="6" name="任意多边形: 形状 453"/>
            <p:cNvSpPr/>
            <p:nvPr>
              <p:custDataLst>
                <p:tags r:id="rId3"/>
              </p:custDataLst>
            </p:nvPr>
          </p:nvSpPr>
          <p:spPr>
            <a:xfrm>
              <a:off x="16339" y="2657"/>
              <a:ext cx="1225" cy="1348"/>
            </a:xfrm>
            <a:custGeom>
              <a:avLst/>
              <a:gdLst>
                <a:gd name="connsiteX0" fmla="*/ 702907 w 777748"/>
                <a:gd name="connsiteY0" fmla="*/ 784270 h 855729"/>
                <a:gd name="connsiteX1" fmla="*/ 180586 w 777748"/>
                <a:gd name="connsiteY1" fmla="*/ 854942 h 855729"/>
                <a:gd name="connsiteX2" fmla="*/ 83486 w 777748"/>
                <a:gd name="connsiteY2" fmla="*/ 781003 h 855729"/>
                <a:gd name="connsiteX3" fmla="*/ 788 w 777748"/>
                <a:gd name="connsiteY3" fmla="*/ 168560 h 855729"/>
                <a:gd name="connsiteX4" fmla="*/ 74727 w 777748"/>
                <a:gd name="connsiteY4" fmla="*/ 71460 h 855729"/>
                <a:gd name="connsiteX5" fmla="*/ 597047 w 777748"/>
                <a:gd name="connsiteY5" fmla="*/ 788 h 855729"/>
                <a:gd name="connsiteX6" fmla="*/ 694147 w 777748"/>
                <a:gd name="connsiteY6" fmla="*/ 74727 h 855729"/>
                <a:gd name="connsiteX7" fmla="*/ 776994 w 777748"/>
                <a:gd name="connsiteY7" fmla="*/ 687170 h 855729"/>
                <a:gd name="connsiteX8" fmla="*/ 702907 w 777748"/>
                <a:gd name="connsiteY8" fmla="*/ 784270 h 85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7748" h="855729">
                  <a:moveTo>
                    <a:pt x="702907" y="784270"/>
                  </a:moveTo>
                  <a:lnTo>
                    <a:pt x="180586" y="854942"/>
                  </a:lnTo>
                  <a:cubicBezTo>
                    <a:pt x="133373" y="861326"/>
                    <a:pt x="89871" y="828217"/>
                    <a:pt x="83486" y="781003"/>
                  </a:cubicBezTo>
                  <a:lnTo>
                    <a:pt x="788" y="168560"/>
                  </a:lnTo>
                  <a:cubicBezTo>
                    <a:pt x="-5596" y="121346"/>
                    <a:pt x="27513" y="77844"/>
                    <a:pt x="74727" y="71460"/>
                  </a:cubicBezTo>
                  <a:lnTo>
                    <a:pt x="597047" y="788"/>
                  </a:lnTo>
                  <a:cubicBezTo>
                    <a:pt x="644261" y="-5596"/>
                    <a:pt x="687763" y="27513"/>
                    <a:pt x="694147" y="74727"/>
                  </a:cubicBezTo>
                  <a:lnTo>
                    <a:pt x="776994" y="687170"/>
                  </a:lnTo>
                  <a:cubicBezTo>
                    <a:pt x="783230" y="734383"/>
                    <a:pt x="750121" y="777885"/>
                    <a:pt x="702907" y="784270"/>
                  </a:cubicBezTo>
                  <a:close/>
                </a:path>
              </a:pathLst>
            </a:custGeom>
            <a:solidFill>
              <a:schemeClr val="bg1"/>
            </a:solidFill>
            <a:ln w="1481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b="1" dirty="0"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6209" y="2492"/>
              <a:ext cx="1479" cy="1625"/>
              <a:chOff x="10292722" y="1582617"/>
              <a:chExt cx="939478" cy="1031679"/>
            </a:xfrm>
            <a:solidFill>
              <a:schemeClr val="bg1"/>
            </a:solidFill>
          </p:grpSpPr>
          <p:sp>
            <p:nvSpPr>
              <p:cNvPr id="65" name="任意多边形: 形状 454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92722" y="1873769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6" name="任意多边形: 形状 455"/>
              <p:cNvSpPr/>
              <p:nvPr>
                <p:custDataLst>
                  <p:tags r:id="rId5"/>
                </p:custDataLst>
              </p:nvPr>
            </p:nvSpPr>
            <p:spPr>
              <a:xfrm>
                <a:off x="10308905" y="1992694"/>
                <a:ext cx="181801" cy="76417"/>
              </a:xfrm>
              <a:custGeom>
                <a:avLst/>
                <a:gdLst>
                  <a:gd name="connsiteX0" fmla="*/ 155872 w 181801"/>
                  <a:gd name="connsiteY0" fmla="*/ 59663 h 76417"/>
                  <a:gd name="connsiteX1" fmla="*/ 33977 w 181801"/>
                  <a:gd name="connsiteY1" fmla="*/ 76143 h 76417"/>
                  <a:gd name="connsiteX2" fmla="*/ 274 w 181801"/>
                  <a:gd name="connsiteY2" fmla="*/ 50458 h 76417"/>
                  <a:gd name="connsiteX3" fmla="*/ 274 w 181801"/>
                  <a:gd name="connsiteY3" fmla="*/ 50458 h 76417"/>
                  <a:gd name="connsiteX4" fmla="*/ 25960 w 181801"/>
                  <a:gd name="connsiteY4" fmla="*/ 16755 h 76417"/>
                  <a:gd name="connsiteX5" fmla="*/ 147854 w 181801"/>
                  <a:gd name="connsiteY5" fmla="*/ 274 h 76417"/>
                  <a:gd name="connsiteX6" fmla="*/ 181557 w 181801"/>
                  <a:gd name="connsiteY6" fmla="*/ 25960 h 76417"/>
                  <a:gd name="connsiteX7" fmla="*/ 181557 w 181801"/>
                  <a:gd name="connsiteY7" fmla="*/ 25960 h 76417"/>
                  <a:gd name="connsiteX8" fmla="*/ 155872 w 18180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0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636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7" name="任意多边形: 形状 456"/>
              <p:cNvSpPr/>
              <p:nvPr>
                <p:custDataLst>
                  <p:tags r:id="rId6"/>
                </p:custDataLst>
              </p:nvPr>
            </p:nvSpPr>
            <p:spPr>
              <a:xfrm>
                <a:off x="10324940" y="2111471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8" name="任意多边形: 形状 457"/>
              <p:cNvSpPr/>
              <p:nvPr>
                <p:custDataLst>
                  <p:tags r:id="rId7"/>
                </p:custDataLst>
              </p:nvPr>
            </p:nvSpPr>
            <p:spPr>
              <a:xfrm>
                <a:off x="10340975" y="2230248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69" name="任意多边形: 形状 458"/>
              <p:cNvSpPr/>
              <p:nvPr>
                <p:custDataLst>
                  <p:tags r:id="rId8"/>
                </p:custDataLst>
              </p:nvPr>
            </p:nvSpPr>
            <p:spPr>
              <a:xfrm>
                <a:off x="10357010" y="2349173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0" name="任意多边形: 形状 459"/>
              <p:cNvSpPr/>
              <p:nvPr>
                <p:custDataLst>
                  <p:tags r:id="rId9"/>
                </p:custDataLst>
              </p:nvPr>
            </p:nvSpPr>
            <p:spPr>
              <a:xfrm>
                <a:off x="10986081" y="1780084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1" name="任意多边形: 形状 460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002116" y="1898860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5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5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2" name="任意多边形: 形状 461"/>
              <p:cNvSpPr/>
              <p:nvPr>
                <p:custDataLst>
                  <p:tags r:id="rId11"/>
                </p:custDataLst>
              </p:nvPr>
            </p:nvSpPr>
            <p:spPr>
              <a:xfrm>
                <a:off x="11018151" y="2017786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3" name="任意多边形: 形状 462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034335" y="2136562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4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4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sp>
            <p:nvSpPr>
              <p:cNvPr id="74" name="任意多边形: 形状 46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050369" y="2255339"/>
                <a:ext cx="181831" cy="76417"/>
              </a:xfrm>
              <a:custGeom>
                <a:avLst/>
                <a:gdLst>
                  <a:gd name="connsiteX0" fmla="*/ 155872 w 181831"/>
                  <a:gd name="connsiteY0" fmla="*/ 59663 h 76417"/>
                  <a:gd name="connsiteX1" fmla="*/ 33977 w 181831"/>
                  <a:gd name="connsiteY1" fmla="*/ 76143 h 76417"/>
                  <a:gd name="connsiteX2" fmla="*/ 274 w 181831"/>
                  <a:gd name="connsiteY2" fmla="*/ 50458 h 76417"/>
                  <a:gd name="connsiteX3" fmla="*/ 274 w 181831"/>
                  <a:gd name="connsiteY3" fmla="*/ 50458 h 76417"/>
                  <a:gd name="connsiteX4" fmla="*/ 25960 w 181831"/>
                  <a:gd name="connsiteY4" fmla="*/ 16755 h 76417"/>
                  <a:gd name="connsiteX5" fmla="*/ 147855 w 181831"/>
                  <a:gd name="connsiteY5" fmla="*/ 274 h 76417"/>
                  <a:gd name="connsiteX6" fmla="*/ 181557 w 181831"/>
                  <a:gd name="connsiteY6" fmla="*/ 25960 h 76417"/>
                  <a:gd name="connsiteX7" fmla="*/ 181557 w 181831"/>
                  <a:gd name="connsiteY7" fmla="*/ 25960 h 76417"/>
                  <a:gd name="connsiteX8" fmla="*/ 155872 w 181831"/>
                  <a:gd name="connsiteY8" fmla="*/ 59663 h 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831" h="76417">
                    <a:moveTo>
                      <a:pt x="155872" y="59663"/>
                    </a:moveTo>
                    <a:lnTo>
                      <a:pt x="33977" y="76143"/>
                    </a:lnTo>
                    <a:cubicBezTo>
                      <a:pt x="17645" y="78370"/>
                      <a:pt x="2501" y="66789"/>
                      <a:pt x="274" y="50458"/>
                    </a:cubicBezTo>
                    <a:lnTo>
                      <a:pt x="274" y="50458"/>
                    </a:lnTo>
                    <a:cubicBezTo>
                      <a:pt x="-1953" y="34126"/>
                      <a:pt x="9628" y="18982"/>
                      <a:pt x="25960" y="16755"/>
                    </a:cubicBezTo>
                    <a:lnTo>
                      <a:pt x="147855" y="274"/>
                    </a:lnTo>
                    <a:cubicBezTo>
                      <a:pt x="164186" y="-1953"/>
                      <a:pt x="179330" y="9628"/>
                      <a:pt x="181557" y="25960"/>
                    </a:cubicBezTo>
                    <a:lnTo>
                      <a:pt x="181557" y="25960"/>
                    </a:lnTo>
                    <a:cubicBezTo>
                      <a:pt x="183784" y="42292"/>
                      <a:pt x="172204" y="57436"/>
                      <a:pt x="155872" y="59663"/>
                    </a:cubicBezTo>
                    <a:close/>
                  </a:path>
                </a:pathLst>
              </a:custGeom>
              <a:grpFill/>
              <a:ln w="14817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 b="1"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</a:endParaRPr>
              </a:p>
            </p:txBody>
          </p:sp>
          <p:grpSp>
            <p:nvGrpSpPr>
              <p:cNvPr id="75" name="图形 451"/>
              <p:cNvGrpSpPr/>
              <p:nvPr/>
            </p:nvGrpSpPr>
            <p:grpSpPr>
              <a:xfrm>
                <a:off x="10432879" y="1582617"/>
                <a:ext cx="551672" cy="246119"/>
                <a:chOff x="10294920" y="1622287"/>
                <a:chExt cx="551672" cy="246119"/>
              </a:xfrm>
              <a:grpFill/>
            </p:grpSpPr>
            <p:sp>
              <p:nvSpPr>
                <p:cNvPr id="76" name="任意多边形: 形状 46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0294920" y="168657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77" name="任意多边形: 形状 466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0413696" y="1670422"/>
                  <a:ext cx="76417" cy="181801"/>
                </a:xfrm>
                <a:custGeom>
                  <a:avLst/>
                  <a:gdLst>
                    <a:gd name="connsiteX0" fmla="*/ 59663 w 76417"/>
                    <a:gd name="connsiteY0" fmla="*/ 25929 h 181801"/>
                    <a:gd name="connsiteX1" fmla="*/ 76143 w 76417"/>
                    <a:gd name="connsiteY1" fmla="*/ 147824 h 181801"/>
                    <a:gd name="connsiteX2" fmla="*/ 50458 w 76417"/>
                    <a:gd name="connsiteY2" fmla="*/ 181527 h 181801"/>
                    <a:gd name="connsiteX3" fmla="*/ 50458 w 76417"/>
                    <a:gd name="connsiteY3" fmla="*/ 181527 h 181801"/>
                    <a:gd name="connsiteX4" fmla="*/ 16755 w 76417"/>
                    <a:gd name="connsiteY4" fmla="*/ 155842 h 181801"/>
                    <a:gd name="connsiteX5" fmla="*/ 274 w 76417"/>
                    <a:gd name="connsiteY5" fmla="*/ 33947 h 181801"/>
                    <a:gd name="connsiteX6" fmla="*/ 25960 w 76417"/>
                    <a:gd name="connsiteY6" fmla="*/ 244 h 181801"/>
                    <a:gd name="connsiteX7" fmla="*/ 25960 w 76417"/>
                    <a:gd name="connsiteY7" fmla="*/ 244 h 181801"/>
                    <a:gd name="connsiteX8" fmla="*/ 59663 w 76417"/>
                    <a:gd name="connsiteY8" fmla="*/ 25929 h 181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01">
                      <a:moveTo>
                        <a:pt x="59663" y="25929"/>
                      </a:moveTo>
                      <a:lnTo>
                        <a:pt x="76143" y="147824"/>
                      </a:lnTo>
                      <a:cubicBezTo>
                        <a:pt x="78370" y="164156"/>
                        <a:pt x="66789" y="179300"/>
                        <a:pt x="50458" y="181527"/>
                      </a:cubicBezTo>
                      <a:lnTo>
                        <a:pt x="50458" y="181527"/>
                      </a:lnTo>
                      <a:cubicBezTo>
                        <a:pt x="34126" y="183754"/>
                        <a:pt x="18982" y="172173"/>
                        <a:pt x="16755" y="155842"/>
                      </a:cubicBezTo>
                      <a:lnTo>
                        <a:pt x="274" y="33947"/>
                      </a:lnTo>
                      <a:cubicBezTo>
                        <a:pt x="-1953" y="17615"/>
                        <a:pt x="9628" y="2471"/>
                        <a:pt x="25960" y="244"/>
                      </a:cubicBezTo>
                      <a:lnTo>
                        <a:pt x="25960" y="244"/>
                      </a:lnTo>
                      <a:cubicBezTo>
                        <a:pt x="42292" y="-1835"/>
                        <a:pt x="57584" y="9598"/>
                        <a:pt x="59663" y="25929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78" name="任意多边形: 形状 467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0532622" y="165435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79" name="任意多边形: 形状 468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0651398" y="1638322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80" name="任意多边形: 形状 469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770175" y="162228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584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  <p:grpSp>
            <p:nvGrpSpPr>
              <p:cNvPr id="81" name="图形 451"/>
              <p:cNvGrpSpPr/>
              <p:nvPr/>
            </p:nvGrpSpPr>
            <p:grpSpPr>
              <a:xfrm>
                <a:off x="10539184" y="2368177"/>
                <a:ext cx="551672" cy="246119"/>
                <a:chOff x="10401225" y="2407847"/>
                <a:chExt cx="551672" cy="246119"/>
              </a:xfrm>
              <a:grpFill/>
            </p:grpSpPr>
            <p:sp>
              <p:nvSpPr>
                <p:cNvPr id="82" name="任意多边形: 形状 471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0401225" y="247213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8 h 181831"/>
                    <a:gd name="connsiteX3" fmla="*/ 50458 w 76417"/>
                    <a:gd name="connsiteY3" fmla="*/ 181558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8"/>
                      </a:cubicBezTo>
                      <a:lnTo>
                        <a:pt x="50458" y="181558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143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83" name="任意多边形: 形状 472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0520002" y="2456100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84" name="任意多边形: 形状 473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0638778" y="2440065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85" name="任意多边形: 形状 474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0757704" y="2423913"/>
                  <a:ext cx="76417" cy="181801"/>
                </a:xfrm>
                <a:custGeom>
                  <a:avLst/>
                  <a:gdLst>
                    <a:gd name="connsiteX0" fmla="*/ 59663 w 76417"/>
                    <a:gd name="connsiteY0" fmla="*/ 25929 h 181801"/>
                    <a:gd name="connsiteX1" fmla="*/ 76143 w 76417"/>
                    <a:gd name="connsiteY1" fmla="*/ 147824 h 181801"/>
                    <a:gd name="connsiteX2" fmla="*/ 50458 w 76417"/>
                    <a:gd name="connsiteY2" fmla="*/ 181527 h 181801"/>
                    <a:gd name="connsiteX3" fmla="*/ 50458 w 76417"/>
                    <a:gd name="connsiteY3" fmla="*/ 181527 h 181801"/>
                    <a:gd name="connsiteX4" fmla="*/ 16755 w 76417"/>
                    <a:gd name="connsiteY4" fmla="*/ 155842 h 181801"/>
                    <a:gd name="connsiteX5" fmla="*/ 274 w 76417"/>
                    <a:gd name="connsiteY5" fmla="*/ 33947 h 181801"/>
                    <a:gd name="connsiteX6" fmla="*/ 25960 w 76417"/>
                    <a:gd name="connsiteY6" fmla="*/ 244 h 181801"/>
                    <a:gd name="connsiteX7" fmla="*/ 25960 w 76417"/>
                    <a:gd name="connsiteY7" fmla="*/ 244 h 181801"/>
                    <a:gd name="connsiteX8" fmla="*/ 59663 w 76417"/>
                    <a:gd name="connsiteY8" fmla="*/ 25929 h 181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01">
                      <a:moveTo>
                        <a:pt x="59663" y="25929"/>
                      </a:moveTo>
                      <a:lnTo>
                        <a:pt x="76143" y="147824"/>
                      </a:lnTo>
                      <a:cubicBezTo>
                        <a:pt x="78370" y="164156"/>
                        <a:pt x="66789" y="179300"/>
                        <a:pt x="50458" y="181527"/>
                      </a:cubicBezTo>
                      <a:lnTo>
                        <a:pt x="50458" y="181527"/>
                      </a:lnTo>
                      <a:cubicBezTo>
                        <a:pt x="34126" y="183754"/>
                        <a:pt x="18982" y="172173"/>
                        <a:pt x="16755" y="155842"/>
                      </a:cubicBezTo>
                      <a:lnTo>
                        <a:pt x="274" y="33947"/>
                      </a:lnTo>
                      <a:cubicBezTo>
                        <a:pt x="-1953" y="17615"/>
                        <a:pt x="9628" y="2471"/>
                        <a:pt x="25960" y="244"/>
                      </a:cubicBezTo>
                      <a:lnTo>
                        <a:pt x="25960" y="244"/>
                      </a:lnTo>
                      <a:cubicBezTo>
                        <a:pt x="42143" y="-1835"/>
                        <a:pt x="57436" y="9598"/>
                        <a:pt x="59663" y="25929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  <p:sp>
              <p:nvSpPr>
                <p:cNvPr id="86" name="任意多边形: 形状 475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0876480" y="2407847"/>
                  <a:ext cx="76417" cy="181831"/>
                </a:xfrm>
                <a:custGeom>
                  <a:avLst/>
                  <a:gdLst>
                    <a:gd name="connsiteX0" fmla="*/ 59663 w 76417"/>
                    <a:gd name="connsiteY0" fmla="*/ 25960 h 181831"/>
                    <a:gd name="connsiteX1" fmla="*/ 76143 w 76417"/>
                    <a:gd name="connsiteY1" fmla="*/ 147855 h 181831"/>
                    <a:gd name="connsiteX2" fmla="*/ 50458 w 76417"/>
                    <a:gd name="connsiteY2" fmla="*/ 181557 h 181831"/>
                    <a:gd name="connsiteX3" fmla="*/ 50458 w 76417"/>
                    <a:gd name="connsiteY3" fmla="*/ 181557 h 181831"/>
                    <a:gd name="connsiteX4" fmla="*/ 16755 w 76417"/>
                    <a:gd name="connsiteY4" fmla="*/ 155872 h 181831"/>
                    <a:gd name="connsiteX5" fmla="*/ 274 w 76417"/>
                    <a:gd name="connsiteY5" fmla="*/ 33977 h 181831"/>
                    <a:gd name="connsiteX6" fmla="*/ 25960 w 76417"/>
                    <a:gd name="connsiteY6" fmla="*/ 274 h 181831"/>
                    <a:gd name="connsiteX7" fmla="*/ 25960 w 76417"/>
                    <a:gd name="connsiteY7" fmla="*/ 274 h 181831"/>
                    <a:gd name="connsiteX8" fmla="*/ 59663 w 76417"/>
                    <a:gd name="connsiteY8" fmla="*/ 25960 h 18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17" h="181831">
                      <a:moveTo>
                        <a:pt x="59663" y="25960"/>
                      </a:moveTo>
                      <a:lnTo>
                        <a:pt x="76143" y="147855"/>
                      </a:lnTo>
                      <a:cubicBezTo>
                        <a:pt x="78370" y="164186"/>
                        <a:pt x="66789" y="179330"/>
                        <a:pt x="50458" y="181557"/>
                      </a:cubicBezTo>
                      <a:lnTo>
                        <a:pt x="50458" y="181557"/>
                      </a:lnTo>
                      <a:cubicBezTo>
                        <a:pt x="34126" y="183785"/>
                        <a:pt x="18982" y="172204"/>
                        <a:pt x="16755" y="155872"/>
                      </a:cubicBezTo>
                      <a:lnTo>
                        <a:pt x="274" y="33977"/>
                      </a:lnTo>
                      <a:cubicBezTo>
                        <a:pt x="-1953" y="17645"/>
                        <a:pt x="9628" y="2501"/>
                        <a:pt x="25960" y="274"/>
                      </a:cubicBezTo>
                      <a:lnTo>
                        <a:pt x="25960" y="274"/>
                      </a:lnTo>
                      <a:cubicBezTo>
                        <a:pt x="42292" y="-1953"/>
                        <a:pt x="57436" y="9628"/>
                        <a:pt x="59663" y="25960"/>
                      </a:cubicBezTo>
                      <a:close/>
                    </a:path>
                  </a:pathLst>
                </a:custGeom>
                <a:grpFill/>
                <a:ln w="14817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 b="1">
                    <a:latin typeface="汉仪雅酷黑 65W" panose="020B0604020202020204" charset="-122"/>
                    <a:ea typeface="汉仪雅酷黑 65W" panose="020B0604020202020204" charset="-122"/>
                    <a:cs typeface="汉仪君黑-55W" panose="00020600040101010101" charset="-122"/>
                  </a:endParaRPr>
                </a:p>
              </p:txBody>
            </p:sp>
          </p:grpSp>
        </p:grpSp>
        <p:sp>
          <p:nvSpPr>
            <p:cNvPr id="87" name="文本框 86"/>
            <p:cNvSpPr txBox="1"/>
            <p:nvPr>
              <p:custDataLst>
                <p:tags r:id="rId24"/>
              </p:custDataLst>
            </p:nvPr>
          </p:nvSpPr>
          <p:spPr>
            <a:xfrm rot="21137961">
              <a:off x="16256" y="2903"/>
              <a:ext cx="1331" cy="8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p>
              <a:pPr algn="ctr"/>
              <a:r>
                <a:rPr lang="en-US" altLang="zh-CN" sz="2800" b="1" spc="0" baseline="0" dirty="0">
                  <a:solidFill>
                    <a:schemeClr val="accent1"/>
                  </a:solidFill>
                  <a:latin typeface="汉仪雅酷黑 65W" panose="020B0604020202020204" charset="-122"/>
                  <a:ea typeface="汉仪雅酷黑 65W" panose="020B0604020202020204" charset="-122"/>
                  <a:cs typeface="汉仪君黑-55W" panose="00020600040101010101" charset="-122"/>
                  <a:sym typeface="汉仪君黑-55W" panose="00020600040101010101" charset="-122"/>
                  <a:rtl val="0"/>
                </a:rPr>
                <a:t>BYE</a:t>
              </a:r>
              <a:endParaRPr lang="en-US" altLang="zh-CN" sz="2800" b="1" spc="0" baseline="0" dirty="0">
                <a:solidFill>
                  <a:schemeClr val="accent1"/>
                </a:solidFill>
                <a:latin typeface="汉仪雅酷黑 65W" panose="020B0604020202020204" charset="-122"/>
                <a:ea typeface="汉仪雅酷黑 65W" panose="020B0604020202020204" charset="-122"/>
                <a:cs typeface="汉仪君黑-55W" panose="00020600040101010101" charset="-122"/>
                <a:sym typeface="汉仪君黑-55W" panose="00020600040101010101" charset="-122"/>
                <a:rtl val="0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PP_MARK_KEY" val="b972efa4-245d-4c3a-907f-d5a5063f43d7"/>
  <p:tag name="COMMONDATA" val="eyJjb3VudCI6OCwiaGRpZCI6ImUwODcyMjdjMWE5ZjM0NTRhNjI1OTVkZDI4ZThjMWEwIiwidXNlckNvdW50Ijo4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2080"/>
      </a:accent1>
      <a:accent2>
        <a:srgbClr val="3297F9"/>
      </a:accent2>
      <a:accent3>
        <a:srgbClr val="FDC805"/>
      </a:accent3>
      <a:accent4>
        <a:srgbClr val="E93354"/>
      </a:accent4>
      <a:accent5>
        <a:srgbClr val="2B4ED0"/>
      </a:accent5>
      <a:accent6>
        <a:srgbClr val="F25532"/>
      </a:accent6>
      <a:hlink>
        <a:srgbClr val="4472C4"/>
      </a:hlink>
      <a:folHlink>
        <a:srgbClr val="BFBFBF"/>
      </a:folHlink>
    </a:clrScheme>
    <a:fontScheme name="Office">
      <a:maj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55W"/>
        <a:ea typeface=""/>
        <a:cs typeface=""/>
        <a:font script="Jpan" typeface="ＭＳ Ｐゴシック"/>
        <a:font script="Hang" typeface="맑은 고딕"/>
        <a:font script="Hans" typeface="汉仪君黑-55W"/>
        <a:font script="Hant" typeface="新細明體"/>
        <a:font script="Arab" typeface="汉仪君黑-55W"/>
        <a:font script="Hebr" typeface="汉仪君黑-5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5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WPS 演示</Application>
  <PresentationFormat>宽屏</PresentationFormat>
  <Paragraphs>66</Paragraphs>
  <Slides>10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汉仪君黑-55W</vt:lpstr>
      <vt:lpstr>汉仪雅酷黑 65W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yaoyao</dc:creator>
  <cp:lastModifiedBy>Jiaxing</cp:lastModifiedBy>
  <cp:revision>16</cp:revision>
  <dcterms:created xsi:type="dcterms:W3CDTF">2023-02-14T11:53:00Z</dcterms:created>
  <dcterms:modified xsi:type="dcterms:W3CDTF">2023-04-09T17:17:48Z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AEA16F60FE304D919B05B1FD8F1F7466_11</vt:lpwstr>
  </property>
  <property fmtid="{D5CDD505-2E9C-101B-9397-08002B2CF9AE}" pid="3" name="KSOProductBuildVer">
    <vt:lpwstr>2052-11.1.0.14036</vt:lpwstr>
  </property>
  <property fmtid="{D5CDD505-2E9C-101B-9397-08002B2CF9AE}" pid="4" name="KSOTemplateUUID">
    <vt:lpwstr>v1.0_mb_5Lo9SvkRnGdxvgSq0PEyZw==</vt:lpwstr>
  </property>
</Properties>
</file>